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C70548-CD6D-440C-A1CB-512B65FF1B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24AA6A-44D4-4F6E-9A3B-59E860DC33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87C51D-A742-40C4-AAAC-09B1F457FF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36C60C-8FDA-4FC1-B6C9-A51865BA02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FDE4FA-D279-4FD9-A834-079AC8B0EC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F2131E-B26C-4670-8136-0DC95FCC33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4999381-E82A-4498-8505-B5E51F2C8C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8F557F-729A-4B96-B62F-2EB66AAA6C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AE627A-9A49-4D31-9803-325138F5C5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6B5A63-ECA1-4770-90BF-0517865C6B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DBC8FD-FF4A-44DF-8E6F-014C9E6D83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7051003145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影视个人未来计划书</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自我介绍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影视行业分析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我的职业规划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提升计划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实施计划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自我介绍</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我的背景和经历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教育背景</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我拥有XX大学的XX专业学士学位，在学习期间，我专注于掌握本专业的知识和技能，同时也积极参与了一些与我们工作相关的项目。</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工作经验</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在XX公司工作的三年中，我积累了丰富的影视制作经验，从策划、拍摄到后期制作都有涉及。</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07" r="2380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934" r="3293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250" r="3025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我对影视行业充满热情，喜欢研究各种类型的电影和电视剧，乐于探索新的创作理念和技术。</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兴趣</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我擅长使用各种影视制作软件，如Adobe Premiere Pro、Final Cut Pro等，同时也有良好的导演和剪辑能力。</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专长</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我的兴趣和专长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613" r="1261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在未来两年内，我希望能够独立完成一部短片作品，并在某个电影节上获得认可。</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我希望能成为一名优秀的影视导演，创作出具有深度和影响力的作品，为观众带来思考和感动。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我的目标和愿景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长期目标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短期目标</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影视行业分析</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当前影视行业正处于快速发展的阶段，市场规模不断扩大，技术水平不断提高，观众需求也日益多样化。</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未来影视行业将朝着数字化、网络化、智能化的方向发展，高清、3D、VR等技术将更加成熟，同时观众对于内容品质和创意性的要求也将越来越高。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行业现状和发展趋势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随着互联网的普及和观众消费习惯的改变，网络视频平台和短视频领域等新兴市场为影视创作者提供了更多的机会和空间。</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机会</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同时，影视行业竞争也日益激烈，创作者需要不断提升自己的创作水平和创新能力，以应对市场的变化和观众的需求。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挑战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行业中的机会和挑战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40684" y="1569551"/>
            <a:ext cx="3418416" cy="407348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51615" y="2379250"/>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03256" y="1797082"/>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420201" y="5637371"/>
            <a:ext cx="826770" cy="460343"/>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46696" y="4534330"/>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10170" y="2701925"/>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087620" y="3214540"/>
            <a:ext cx="1139293" cy="113929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我对行业的理解和看法</a:t>
              </a:r>
            </a:p>
          </p:txBody>
        </p:sp>
      </p:grpSp>
      <p:sp>
        <p:nvSpPr>
          <p:cNvPr id="31" name="Freeform 31"/>
          <p:cNvSpPr/>
          <p:nvPr/>
        </p:nvSpPr>
        <p:spPr>
          <a:xfrm>
            <a:off x="1262052" y="1991277"/>
            <a:ext cx="630767" cy="630767"/>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705598" y="4728631"/>
            <a:ext cx="630555" cy="63055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1556" y="4966363"/>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rot="-10800000">
            <a:off x="10781066" y="205192"/>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7581403" y="1797082"/>
            <a:ext cx="3111273" cy="3664926"/>
            <a:chOff x="7581403" y="1797082"/>
            <a:chExt cx="3111273" cy="3664926"/>
          </a:xfrm>
        </p:grpSpPr>
        <p:sp>
          <p:nvSpPr>
            <p:cNvPr id="36" name="TextBox 36"/>
            <p:cNvSpPr txBox="1"/>
            <p:nvPr/>
          </p:nvSpPr>
          <p:spPr>
            <a:xfrm>
              <a:off x="7581403" y="1797082"/>
              <a:ext cx="3111273" cy="3664926"/>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rgbClr val="FFFDFD">
                      <a:alpha val="100000"/>
                    </a:srgbClr>
                  </a:solidFill>
                  <a:latin typeface="Microsoft Yahei"/>
                  <a:ea typeface="Microsoft Yahei"/>
                  <a:cs typeface="Microsoft Yahei"/>
                </a:rPr>
                <a:t>作为一个影视从业者，我认为影视行业是一个充满机会和挑战的行业。未来，我将继续关注行业的发展动态，不断提升自己的创作水平和技能，积极探索新的创作方式和表达方式，以满足观众的需求和市场的变化。同时，我也将注重与其他从业者的交流和合作，共同推动影视行业的发展和进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我的职业规划</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建立个人作品集，展示自己的创作才华。</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完成影视专业课程学习，掌握基本理论和技能。</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参与影视项目实践，积累实际工作经验。</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短期目标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中期目标</a:t>
              </a:r>
            </a:p>
          </p:txBody>
        </p:sp>
      </p:grpSp>
      <p:sp>
        <p:nvSpPr>
          <p:cNvPr id="25" name="AutoShape 25"/>
          <p:cNvSpPr/>
          <p:nvPr/>
        </p:nvSpPr>
        <p:spPr>
          <a:xfrm>
            <a:off x="7212425" y="26677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26" name="Connector 26"/>
          <p:cNvCxnSpPr/>
          <p:nvPr/>
        </p:nvCxnSpPr>
        <p:spPr>
          <a:xfrm flipH="1">
            <a:off x="8522661" y="2674162"/>
            <a:ext cx="0" cy="1007522"/>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440775" y="3915508"/>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0" name="Connector 30"/>
          <p:cNvCxnSpPr/>
          <p:nvPr/>
        </p:nvCxnSpPr>
        <p:spPr>
          <a:xfrm flipH="1">
            <a:off x="6751011" y="3921937"/>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678650" y="51442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3" name="Connector 33"/>
          <p:cNvCxnSpPr/>
          <p:nvPr/>
        </p:nvCxnSpPr>
        <p:spPr>
          <a:xfrm flipH="1">
            <a:off x="4988886" y="5150662"/>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5440775" y="5412803"/>
            <a:ext cx="1953437" cy="490334"/>
            <a:chOff x="5440775" y="5412803"/>
            <a:chExt cx="1953437" cy="490334"/>
          </a:xfrm>
        </p:grpSpPr>
        <p:sp>
          <p:nvSpPr>
            <p:cNvPr id="38" name="TextBox 38"/>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01</a:t>
              </a:r>
            </a:p>
          </p:txBody>
        </p:sp>
      </p:grpSp>
      <p:grpSp>
        <p:nvGrpSpPr>
          <p:cNvPr id="39" name="Group 39"/>
          <p:cNvGrpSpPr/>
          <p:nvPr/>
        </p:nvGrpSpPr>
        <p:grpSpPr>
          <a:xfrm>
            <a:off x="7265709" y="4184077"/>
            <a:ext cx="1953437" cy="490334"/>
            <a:chOff x="7265709" y="4184077"/>
            <a:chExt cx="1953437" cy="490334"/>
          </a:xfrm>
        </p:grpSpPr>
        <p:sp>
          <p:nvSpPr>
            <p:cNvPr id="40" name="TextBox 40"/>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02</a:t>
              </a:r>
            </a:p>
          </p:txBody>
        </p:sp>
      </p:grpSp>
      <p:grpSp>
        <p:nvGrpSpPr>
          <p:cNvPr id="41" name="Group 41"/>
          <p:cNvGrpSpPr/>
          <p:nvPr/>
        </p:nvGrpSpPr>
        <p:grpSpPr>
          <a:xfrm>
            <a:off x="9027586" y="2936302"/>
            <a:ext cx="1953437" cy="490334"/>
            <a:chOff x="9027586" y="2936302"/>
            <a:chExt cx="1953437" cy="490334"/>
          </a:xfrm>
        </p:grpSpPr>
        <p:sp>
          <p:nvSpPr>
            <p:cNvPr id="42" name="TextBox 42"/>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03</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深化专业领域学习，提高自己的创作水平。</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拓展人脉资源，与业内人士建立良好关系。</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在影视行业获得稳定工作，成为专业人士。</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https://d.book118.com/777051003145006041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2024-09-14T17:34:53.170</cp:lastPrinted>
  <dcterms:created xsi:type="dcterms:W3CDTF">2024-09-14T09:34:53Z</dcterms:created>
  <dcterms:modified xsi:type="dcterms:W3CDTF">2024-09-14T09:34:55Z</dcterms:modified>
</cp:coreProperties>
</file>