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ABFD66-9D87-425D-A24F-3E0B45F4A6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E88483-F354-4893-94D4-DFB23E7C7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273C39-0EF4-4EAF-BF13-A349FA3BD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AF3C49-3700-4E59-B230-1AA32548B0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DD8881-2B98-4D42-A083-4B8FA6D4C1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8F0211-31A7-4557-ABFB-B71069CFDD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07617C-37F8-408B-B2AE-5E162076A4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73E0A5-D498-4FDE-9BE3-FA33E8D6BA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94E023-A2FA-4332-B1CB-4BE1A24A28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5CF041-000F-41AE-B427-C5C225FAF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3283FE-CF71-4BF1-97C0-378028F4CA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66"/>
          </a:solidFill>
        </p:spPr>
        <p:txBody>
          <a:bodyPr wrap="square" lIns="0" tIns="0" rIns="0" bIns="0" rtlCol="0"/>
          <a:lstStyle/>
          <a:p/>
        </p:txBody>
      </p:sp>
      <p:sp>
        <p:nvSpPr>
          <p:cNvPr id="17" name="bg object 17"/>
          <p:cNvSpPr/>
          <p:nvPr/>
        </p:nvSpPr>
        <p:spPr>
          <a:xfrm>
            <a:off x="266700" y="6172200"/>
            <a:ext cx="8610600" cy="0"/>
          </a:xfrm>
          <a:custGeom>
            <a:rect l="l" t="t" r="r" b="b"/>
            <a:pathLst>
              <a:path w="8610600">
                <a:moveTo>
                  <a:pt x="0" y="0"/>
                </a:moveTo>
                <a:lnTo>
                  <a:pt x="8610600" y="0"/>
                </a:lnTo>
              </a:path>
            </a:pathLst>
          </a:custGeom>
          <a:ln w="12700">
            <a:solidFill>
              <a:srgbClr val="FFFFFF"/>
            </a:solidFill>
          </a:ln>
        </p:spPr>
        <p:txBody>
          <a:bodyPr wrap="square" lIns="0" tIns="0" rIns="0" bIns="0" rtlCol="0"/>
          <a:lstStyle/>
          <a:p/>
        </p:txBody>
      </p:sp>
      <p:sp>
        <p:nvSpPr>
          <p:cNvPr id="18" name="bg object 18"/>
          <p:cNvSpPr/>
          <p:nvPr/>
        </p:nvSpPr>
        <p:spPr>
          <a:xfrm>
            <a:off x="228600" y="304800"/>
            <a:ext cx="8610600" cy="0"/>
          </a:xfrm>
          <a:custGeom>
            <a:rect l="l" t="t" r="r" b="b"/>
            <a:pathLst>
              <a:path w="8610600">
                <a:moveTo>
                  <a:pt x="0" y="0"/>
                </a:moveTo>
                <a:lnTo>
                  <a:pt x="8610600" y="0"/>
                </a:lnTo>
              </a:path>
            </a:pathLst>
          </a:custGeom>
          <a:ln w="76200">
            <a:solidFill>
              <a:srgbClr val="FFFFFF"/>
            </a:solidFill>
          </a:ln>
        </p:spPr>
        <p:txBody>
          <a:bodyPr wrap="square" lIns="0" tIns="0" rIns="0" bIns="0" rtlCol="0"/>
          <a:lstStyle/>
          <a:p/>
        </p:txBody>
      </p:sp>
      <p:sp>
        <p:nvSpPr>
          <p:cNvPr id="19" name="bg object 19"/>
          <p:cNvSpPr/>
          <p:nvPr/>
        </p:nvSpPr>
        <p:spPr>
          <a:xfrm>
            <a:off x="935037" y="457199"/>
            <a:ext cx="44450" cy="847725"/>
          </a:xfrm>
          <a:custGeom>
            <a:rect l="l" t="t" r="r" b="b"/>
            <a:pathLst>
              <a:path w="44450" h="847725">
                <a:moveTo>
                  <a:pt x="44450" y="847725"/>
                </a:moveTo>
                <a:lnTo>
                  <a:pt x="0" y="847725"/>
                </a:lnTo>
                <a:lnTo>
                  <a:pt x="0" y="0"/>
                </a:lnTo>
                <a:lnTo>
                  <a:pt x="44450" y="0"/>
                </a:lnTo>
                <a:lnTo>
                  <a:pt x="44450" y="847725"/>
                </a:lnTo>
                <a:close/>
              </a:path>
            </a:pathLst>
          </a:custGeom>
          <a:solidFill>
            <a:srgbClr val="CCECFF"/>
          </a:solidFill>
        </p:spPr>
        <p:txBody>
          <a:bodyPr wrap="square" lIns="0" tIns="0" rIns="0" bIns="0" rtlCol="0"/>
          <a:lstStyle/>
          <a:p/>
        </p:txBody>
      </p:sp>
      <p:sp>
        <p:nvSpPr>
          <p:cNvPr id="20" name="bg object 20"/>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21" name="bg object 21"/>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22" name="bg object 22"/>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23" name="bg object 23"/>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24" name="bg object 24"/>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25" name="bg object 25"/>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26" name="bg object 26"/>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27" name="bg object 27"/>
          <p:cNvSpPr/>
          <p:nvPr/>
        </p:nvSpPr>
        <p:spPr>
          <a:xfrm>
            <a:off x="1036637" y="457200"/>
            <a:ext cx="41275" cy="951230"/>
          </a:xfrm>
          <a:custGeom>
            <a:rect l="l" t="t" r="r" b="b"/>
            <a:pathLst>
              <a:path w="41275" h="951230">
                <a:moveTo>
                  <a:pt x="41275" y="950912"/>
                </a:moveTo>
                <a:lnTo>
                  <a:pt x="0" y="950912"/>
                </a:lnTo>
                <a:lnTo>
                  <a:pt x="0" y="0"/>
                </a:lnTo>
                <a:lnTo>
                  <a:pt x="41275" y="0"/>
                </a:lnTo>
                <a:lnTo>
                  <a:pt x="41275" y="950912"/>
                </a:lnTo>
                <a:close/>
              </a:path>
            </a:pathLst>
          </a:custGeom>
          <a:solidFill>
            <a:srgbClr val="CCECFF"/>
          </a:solidFill>
        </p:spPr>
        <p:txBody>
          <a:bodyPr wrap="square" lIns="0" tIns="0" rIns="0" bIns="0" rtlCol="0"/>
          <a:lstStyle/>
          <a:p/>
        </p:txBody>
      </p:sp>
      <p:sp>
        <p:nvSpPr>
          <p:cNvPr id="28" name="bg object 28"/>
          <p:cNvSpPr/>
          <p:nvPr/>
        </p:nvSpPr>
        <p:spPr>
          <a:xfrm>
            <a:off x="1135062" y="457200"/>
            <a:ext cx="41275" cy="1059180"/>
          </a:xfrm>
          <a:custGeom>
            <a:rect l="l" t="t" r="r" b="b"/>
            <a:pathLst>
              <a:path w="41275" h="1059180">
                <a:moveTo>
                  <a:pt x="41275" y="1058862"/>
                </a:moveTo>
                <a:lnTo>
                  <a:pt x="0" y="1058862"/>
                </a:lnTo>
                <a:lnTo>
                  <a:pt x="0" y="0"/>
                </a:lnTo>
                <a:lnTo>
                  <a:pt x="41275" y="0"/>
                </a:lnTo>
                <a:lnTo>
                  <a:pt x="41275" y="1058862"/>
                </a:lnTo>
                <a:close/>
              </a:path>
            </a:pathLst>
          </a:custGeom>
          <a:solidFill>
            <a:srgbClr val="CCECFF"/>
          </a:solidFill>
        </p:spPr>
        <p:txBody>
          <a:bodyPr wrap="square" lIns="0" tIns="0" rIns="0" bIns="0" rtlCol="0"/>
          <a:lstStyle/>
          <a:p/>
        </p:txBody>
      </p:sp>
      <p:sp>
        <p:nvSpPr>
          <p:cNvPr id="29" name="bg object 29"/>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0" name="bg object 30"/>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31" name="bg object 31"/>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2" name="Holder 2"/>
          <p:cNvSpPr>
            <a:spLocks noGrp="1"/>
          </p:cNvSpPr>
          <p:nvPr>
            <p:ph type="ctrTitle"/>
          </p:nvPr>
        </p:nvSpPr>
        <p:spPr>
          <a:xfrm>
            <a:off x="2595562" y="1174612"/>
            <a:ext cx="3517900" cy="913764"/>
          </a:xfrm>
          <a:prstGeom prst="rect">
            <a:avLst/>
          </a:prstGeom>
        </p:spPr>
        <p:txBody>
          <a:bodyPr wrap="square" lIns="0" tIns="0" rIns="0" bIns="0">
            <a:spAutoFit/>
          </a:bodyPr>
          <a:lstStyle>
            <a:lvl1pPr>
              <a:defRPr sz="4500" b="1" i="0">
                <a:solidFill>
                  <a:srgbClr val="FF0000"/>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500" b="1" i="0">
                <a:solidFill>
                  <a:srgbClr val="FF0000"/>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500" b="1" i="0">
                <a:solidFill>
                  <a:srgbClr val="FF0000"/>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66"/>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4500" b="1" i="0">
                <a:solidFill>
                  <a:srgbClr val="FF0000"/>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66"/>
          </a:solidFill>
        </p:spPr>
        <p:txBody>
          <a:bodyPr wrap="square" lIns="0" tIns="0" rIns="0" bIns="0" rtlCol="0"/>
          <a:lstStyle/>
          <a:p/>
        </p:txBody>
      </p:sp>
      <p:sp>
        <p:nvSpPr>
          <p:cNvPr id="17" name="bg object 17"/>
          <p:cNvSpPr/>
          <p:nvPr/>
        </p:nvSpPr>
        <p:spPr>
          <a:xfrm>
            <a:off x="266700" y="6172200"/>
            <a:ext cx="8610600" cy="0"/>
          </a:xfrm>
          <a:custGeom>
            <a:rect l="l" t="t" r="r" b="b"/>
            <a:pathLst>
              <a:path w="8610600">
                <a:moveTo>
                  <a:pt x="0" y="0"/>
                </a:moveTo>
                <a:lnTo>
                  <a:pt x="8610600" y="0"/>
                </a:lnTo>
              </a:path>
            </a:pathLst>
          </a:custGeom>
          <a:ln w="12700">
            <a:solidFill>
              <a:srgbClr val="FFFFFF"/>
            </a:solidFill>
          </a:ln>
        </p:spPr>
        <p:txBody>
          <a:bodyPr wrap="square" lIns="0" tIns="0" rIns="0" bIns="0" rtlCol="0"/>
          <a:lstStyle/>
          <a:p/>
        </p:txBody>
      </p:sp>
      <p:sp>
        <p:nvSpPr>
          <p:cNvPr id="18" name="bg object 18"/>
          <p:cNvSpPr/>
          <p:nvPr/>
        </p:nvSpPr>
        <p:spPr>
          <a:xfrm>
            <a:off x="228600" y="304800"/>
            <a:ext cx="8610600" cy="0"/>
          </a:xfrm>
          <a:custGeom>
            <a:rect l="l" t="t" r="r" b="b"/>
            <a:pathLst>
              <a:path w="8610600">
                <a:moveTo>
                  <a:pt x="0" y="0"/>
                </a:moveTo>
                <a:lnTo>
                  <a:pt x="8610600" y="0"/>
                </a:lnTo>
              </a:path>
            </a:pathLst>
          </a:custGeom>
          <a:ln w="76200">
            <a:solidFill>
              <a:srgbClr val="FFFFFF"/>
            </a:solidFill>
          </a:ln>
        </p:spPr>
        <p:txBody>
          <a:bodyPr wrap="square" lIns="0" tIns="0" rIns="0" bIns="0" rtlCol="0"/>
          <a:lstStyle/>
          <a:p/>
        </p:txBody>
      </p:sp>
      <p:sp>
        <p:nvSpPr>
          <p:cNvPr id="19" name="bg object 19"/>
          <p:cNvSpPr/>
          <p:nvPr/>
        </p:nvSpPr>
        <p:spPr>
          <a:xfrm>
            <a:off x="935037" y="457199"/>
            <a:ext cx="44450" cy="847725"/>
          </a:xfrm>
          <a:custGeom>
            <a:rect l="l" t="t" r="r" b="b"/>
            <a:pathLst>
              <a:path w="44450" h="847725">
                <a:moveTo>
                  <a:pt x="44450" y="847725"/>
                </a:moveTo>
                <a:lnTo>
                  <a:pt x="0" y="847725"/>
                </a:lnTo>
                <a:lnTo>
                  <a:pt x="0" y="0"/>
                </a:lnTo>
                <a:lnTo>
                  <a:pt x="44450" y="0"/>
                </a:lnTo>
                <a:lnTo>
                  <a:pt x="44450" y="847725"/>
                </a:lnTo>
                <a:close/>
              </a:path>
            </a:pathLst>
          </a:custGeom>
          <a:solidFill>
            <a:srgbClr val="CCECFF"/>
          </a:solid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66"/>
          </a:solidFill>
        </p:spPr>
        <p:txBody>
          <a:bodyPr wrap="square" lIns="0" tIns="0" rIns="0" bIns="0" rtlCol="0"/>
          <a:lstStyle/>
          <a:p/>
        </p:txBody>
      </p:sp>
      <p:sp>
        <p:nvSpPr>
          <p:cNvPr id="17" name="bg object 17"/>
          <p:cNvSpPr/>
          <p:nvPr/>
        </p:nvSpPr>
        <p:spPr>
          <a:xfrm>
            <a:off x="266700" y="6172200"/>
            <a:ext cx="8610600" cy="0"/>
          </a:xfrm>
          <a:custGeom>
            <a:rect l="l" t="t" r="r" b="b"/>
            <a:pathLst>
              <a:path w="8610600">
                <a:moveTo>
                  <a:pt x="0" y="0"/>
                </a:moveTo>
                <a:lnTo>
                  <a:pt x="8610600" y="0"/>
                </a:lnTo>
              </a:path>
            </a:pathLst>
          </a:custGeom>
          <a:ln w="12700">
            <a:solidFill>
              <a:srgbClr val="FFFFFF"/>
            </a:solidFill>
          </a:ln>
        </p:spPr>
        <p:txBody>
          <a:bodyPr wrap="square" lIns="0" tIns="0" rIns="0" bIns="0" rtlCol="0"/>
          <a:lstStyle/>
          <a:p/>
        </p:txBody>
      </p:sp>
      <p:sp>
        <p:nvSpPr>
          <p:cNvPr id="18" name="bg object 18"/>
          <p:cNvSpPr/>
          <p:nvPr/>
        </p:nvSpPr>
        <p:spPr>
          <a:xfrm>
            <a:off x="228600" y="304800"/>
            <a:ext cx="8610600" cy="0"/>
          </a:xfrm>
          <a:custGeom>
            <a:rect l="l" t="t" r="r" b="b"/>
            <a:pathLst>
              <a:path w="8610600">
                <a:moveTo>
                  <a:pt x="0" y="0"/>
                </a:moveTo>
                <a:lnTo>
                  <a:pt x="8610600" y="0"/>
                </a:lnTo>
              </a:path>
            </a:pathLst>
          </a:custGeom>
          <a:ln w="76200">
            <a:solidFill>
              <a:srgbClr val="FFFFFF"/>
            </a:solidFill>
          </a:ln>
        </p:spPr>
        <p:txBody>
          <a:bodyPr wrap="square" lIns="0" tIns="0" rIns="0" bIns="0" rtlCol="0"/>
          <a:lstStyle/>
          <a:p/>
        </p:txBody>
      </p:sp>
      <p:sp>
        <p:nvSpPr>
          <p:cNvPr id="19" name="bg object 19"/>
          <p:cNvSpPr/>
          <p:nvPr/>
        </p:nvSpPr>
        <p:spPr>
          <a:xfrm>
            <a:off x="935037" y="457199"/>
            <a:ext cx="44450" cy="847725"/>
          </a:xfrm>
          <a:custGeom>
            <a:rect l="l" t="t" r="r" b="b"/>
            <a:pathLst>
              <a:path w="44450" h="847725">
                <a:moveTo>
                  <a:pt x="44450" y="847725"/>
                </a:moveTo>
                <a:lnTo>
                  <a:pt x="0" y="847725"/>
                </a:lnTo>
                <a:lnTo>
                  <a:pt x="0" y="0"/>
                </a:lnTo>
                <a:lnTo>
                  <a:pt x="44450" y="0"/>
                </a:lnTo>
                <a:lnTo>
                  <a:pt x="44450" y="847725"/>
                </a:lnTo>
                <a:close/>
              </a:path>
            </a:pathLst>
          </a:custGeom>
          <a:solidFill>
            <a:srgbClr val="CCECFF"/>
          </a:solidFill>
        </p:spPr>
        <p:txBody>
          <a:bodyPr wrap="square" lIns="0" tIns="0" rIns="0" bIns="0" rtlCol="0"/>
          <a:lstStyle/>
          <a:p/>
        </p:txBody>
      </p:sp>
      <p:sp>
        <p:nvSpPr>
          <p:cNvPr id="20" name="bg object 20"/>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21" name="bg object 21"/>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22" name="bg object 22"/>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23" name="bg object 23"/>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24" name="bg object 24"/>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25" name="bg object 25"/>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26" name="bg object 26"/>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27" name="bg object 27"/>
          <p:cNvSpPr/>
          <p:nvPr/>
        </p:nvSpPr>
        <p:spPr>
          <a:xfrm>
            <a:off x="1036637" y="457200"/>
            <a:ext cx="41275" cy="951230"/>
          </a:xfrm>
          <a:custGeom>
            <a:rect l="l" t="t" r="r" b="b"/>
            <a:pathLst>
              <a:path w="41275" h="951230">
                <a:moveTo>
                  <a:pt x="41275" y="950912"/>
                </a:moveTo>
                <a:lnTo>
                  <a:pt x="0" y="950912"/>
                </a:lnTo>
                <a:lnTo>
                  <a:pt x="0" y="0"/>
                </a:lnTo>
                <a:lnTo>
                  <a:pt x="41275" y="0"/>
                </a:lnTo>
                <a:lnTo>
                  <a:pt x="41275" y="950912"/>
                </a:lnTo>
                <a:close/>
              </a:path>
            </a:pathLst>
          </a:custGeom>
          <a:solidFill>
            <a:srgbClr val="CCECFF"/>
          </a:solidFill>
        </p:spPr>
        <p:txBody>
          <a:bodyPr wrap="square" lIns="0" tIns="0" rIns="0" bIns="0" rtlCol="0"/>
          <a:lstStyle/>
          <a:p/>
        </p:txBody>
      </p:sp>
      <p:sp>
        <p:nvSpPr>
          <p:cNvPr id="28" name="bg object 28"/>
          <p:cNvSpPr/>
          <p:nvPr/>
        </p:nvSpPr>
        <p:spPr>
          <a:xfrm>
            <a:off x="1135062" y="457200"/>
            <a:ext cx="41275" cy="1059180"/>
          </a:xfrm>
          <a:custGeom>
            <a:rect l="l" t="t" r="r" b="b"/>
            <a:pathLst>
              <a:path w="41275" h="1059180">
                <a:moveTo>
                  <a:pt x="41275" y="1058862"/>
                </a:moveTo>
                <a:lnTo>
                  <a:pt x="0" y="1058862"/>
                </a:lnTo>
                <a:lnTo>
                  <a:pt x="0" y="0"/>
                </a:lnTo>
                <a:lnTo>
                  <a:pt x="41275" y="0"/>
                </a:lnTo>
                <a:lnTo>
                  <a:pt x="41275" y="1058862"/>
                </a:lnTo>
                <a:close/>
              </a:path>
            </a:pathLst>
          </a:custGeom>
          <a:solidFill>
            <a:srgbClr val="CCECFF"/>
          </a:solidFill>
        </p:spPr>
        <p:txBody>
          <a:bodyPr wrap="square" lIns="0" tIns="0" rIns="0" bIns="0" rtlCol="0"/>
          <a:lstStyle/>
          <a:p/>
        </p:txBody>
      </p:sp>
      <p:sp>
        <p:nvSpPr>
          <p:cNvPr id="2" name="Holder 2"/>
          <p:cNvSpPr>
            <a:spLocks noGrp="1"/>
          </p:cNvSpPr>
          <p:nvPr>
            <p:ph type="title"/>
          </p:nvPr>
        </p:nvSpPr>
        <p:spPr>
          <a:xfrm>
            <a:off x="2974339" y="1833959"/>
            <a:ext cx="5328284" cy="1397000"/>
          </a:xfrm>
          <a:prstGeom prst="rect">
            <a:avLst/>
          </a:prstGeom>
        </p:spPr>
        <p:txBody>
          <a:bodyPr wrap="square" lIns="0" tIns="0" rIns="0" bIns="0">
            <a:spAutoFit/>
          </a:bodyPr>
          <a:lstStyle>
            <a:lvl1pPr>
              <a:defRPr sz="4500" b="1" i="0">
                <a:solidFill>
                  <a:srgbClr val="FF0000"/>
                </a:solidFill>
                <a:latin typeface="Microsoft JhengHei"/>
                <a:cs typeface="Microsoft JhengHei"/>
              </a:defRPr>
            </a:lvl1pPr>
          </a:lstStyle>
          <a:p/>
        </p:txBody>
      </p:sp>
      <p:sp>
        <p:nvSpPr>
          <p:cNvPr id="3" name="Holder 3"/>
          <p:cNvSpPr>
            <a:spLocks noGrp="1"/>
          </p:cNvSpPr>
          <p:nvPr>
            <p:ph type="body" idx="1"/>
          </p:nvPr>
        </p:nvSpPr>
        <p:spPr>
          <a:xfrm>
            <a:off x="380364" y="2146868"/>
            <a:ext cx="8383270" cy="3317240"/>
          </a:xfrm>
          <a:prstGeom prst="rect">
            <a:avLst/>
          </a:prstGeom>
        </p:spPr>
        <p:txBody>
          <a:bodyPr wrap="square" lIns="0" tIns="0" rIns="0" bIns="0">
            <a:spAutoFit/>
          </a:bodyPr>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9.png" /><Relationship Id="rId11" Type="http://schemas.openxmlformats.org/officeDocument/2006/relationships/image" Target="../media/image10.png" /><Relationship Id="rId12" Type="http://schemas.openxmlformats.org/officeDocument/2006/relationships/image" Target="../media/image11.png" /><Relationship Id="rId13" Type="http://schemas.openxmlformats.org/officeDocument/2006/relationships/image" Target="../media/image12.png" /><Relationship Id="rId14" Type="http://schemas.openxmlformats.org/officeDocument/2006/relationships/image" Target="../media/image13.png" /><Relationship Id="rId15" Type="http://schemas.openxmlformats.org/officeDocument/2006/relationships/image" Target="../media/image14.png" /><Relationship Id="rId16" Type="http://schemas.openxmlformats.org/officeDocument/2006/relationships/image" Target="../media/image15.png" /><Relationship Id="rId17" Type="http://schemas.openxmlformats.org/officeDocument/2006/relationships/image" Target="../media/image16.png" /><Relationship Id="rId18" Type="http://schemas.openxmlformats.org/officeDocument/2006/relationships/image" Target="../media/image17.png" /><Relationship Id="rId19" Type="http://schemas.openxmlformats.org/officeDocument/2006/relationships/image" Target="../media/image18.png" /><Relationship Id="rId2" Type="http://schemas.openxmlformats.org/officeDocument/2006/relationships/image" Target="../media/image1.png" /><Relationship Id="rId20" Type="http://schemas.openxmlformats.org/officeDocument/2006/relationships/image" Target="../media/image19.png" /><Relationship Id="rId21" Type="http://schemas.openxmlformats.org/officeDocument/2006/relationships/image" Target="../media/image20.png" /><Relationship Id="rId22" Type="http://schemas.openxmlformats.org/officeDocument/2006/relationships/image" Target="../media/image21.png" /><Relationship Id="rId23" Type="http://schemas.openxmlformats.org/officeDocument/2006/relationships/image" Target="../media/image22.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 Id="rId8" Type="http://schemas.openxmlformats.org/officeDocument/2006/relationships/image" Target="../media/image7.png" /><Relationship Id="rId9"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6.jpeg" /><Relationship Id="rId6" Type="http://schemas.openxmlformats.org/officeDocument/2006/relationships/image" Target="../media/image27.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8.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7.png" /><Relationship Id="rId11" Type="http://schemas.openxmlformats.org/officeDocument/2006/relationships/image" Target="../media/image38.png" /><Relationship Id="rId12" Type="http://schemas.openxmlformats.org/officeDocument/2006/relationships/image" Target="../media/image39.png" /><Relationship Id="rId13" Type="http://schemas.openxmlformats.org/officeDocument/2006/relationships/image" Target="../media/image40.png" /><Relationship Id="rId14" Type="http://schemas.openxmlformats.org/officeDocument/2006/relationships/image" Target="../media/image41.png" /><Relationship Id="rId15" Type="http://schemas.openxmlformats.org/officeDocument/2006/relationships/image" Target="../media/image42.png" /><Relationship Id="rId16" Type="http://schemas.openxmlformats.org/officeDocument/2006/relationships/image" Target="../media/image43.png" /><Relationship Id="rId17" Type="http://schemas.openxmlformats.org/officeDocument/2006/relationships/image" Target="../media/image44.png" /><Relationship Id="rId18" Type="http://schemas.openxmlformats.org/officeDocument/2006/relationships/image" Target="../media/image45.png" /><Relationship Id="rId19" Type="http://schemas.openxmlformats.org/officeDocument/2006/relationships/image" Target="../media/image46.png" /><Relationship Id="rId2" Type="http://schemas.openxmlformats.org/officeDocument/2006/relationships/image" Target="../media/image29.png" /><Relationship Id="rId20" Type="http://schemas.openxmlformats.org/officeDocument/2006/relationships/image" Target="../media/image47.png" /><Relationship Id="rId21" Type="http://schemas.openxmlformats.org/officeDocument/2006/relationships/image" Target="../media/image48.png" /><Relationship Id="rId22" Type="http://schemas.openxmlformats.org/officeDocument/2006/relationships/image" Target="../media/image49.png" /><Relationship Id="rId23" Type="http://schemas.openxmlformats.org/officeDocument/2006/relationships/image" Target="../media/image50.png" /><Relationship Id="rId24" Type="http://schemas.openxmlformats.org/officeDocument/2006/relationships/image" Target="../media/image51.png" /><Relationship Id="rId25" Type="http://schemas.openxmlformats.org/officeDocument/2006/relationships/image" Target="../media/image52.png" /><Relationship Id="rId26" Type="http://schemas.openxmlformats.org/officeDocument/2006/relationships/image" Target="../media/image53.png" /><Relationship Id="rId27" Type="http://schemas.openxmlformats.org/officeDocument/2006/relationships/image" Target="../media/image54.png" /><Relationship Id="rId28" Type="http://schemas.openxmlformats.org/officeDocument/2006/relationships/image" Target="../media/image55.png" /><Relationship Id="rId29" Type="http://schemas.openxmlformats.org/officeDocument/2006/relationships/image" Target="../media/image56.png" /><Relationship Id="rId3" Type="http://schemas.openxmlformats.org/officeDocument/2006/relationships/image" Target="../media/image30.png" /><Relationship Id="rId30" Type="http://schemas.openxmlformats.org/officeDocument/2006/relationships/image" Target="../media/image57.png" /><Relationship Id="rId31" Type="http://schemas.openxmlformats.org/officeDocument/2006/relationships/image" Target="../media/image58.png" /><Relationship Id="rId4" Type="http://schemas.openxmlformats.org/officeDocument/2006/relationships/image" Target="../media/image31.png" /><Relationship Id="rId5" Type="http://schemas.openxmlformats.org/officeDocument/2006/relationships/image" Target="../media/image32.png" /><Relationship Id="rId6" Type="http://schemas.openxmlformats.org/officeDocument/2006/relationships/image" Target="../media/image33.png" /><Relationship Id="rId7" Type="http://schemas.openxmlformats.org/officeDocument/2006/relationships/image" Target="../media/image34.png" /><Relationship Id="rId8" Type="http://schemas.openxmlformats.org/officeDocument/2006/relationships/image" Target="../media/image35.png" /><Relationship Id="rId9" Type="http://schemas.openxmlformats.org/officeDocument/2006/relationships/image" Target="../media/image3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9.jpeg" /><Relationship Id="rId3" Type="http://schemas.openxmlformats.org/officeDocument/2006/relationships/image" Target="../media/image60.png" /><Relationship Id="rId4" Type="http://schemas.openxmlformats.org/officeDocument/2006/relationships/image" Target="../media/image61.png" /><Relationship Id="rId5" Type="http://schemas.openxmlformats.org/officeDocument/2006/relationships/image" Target="../media/image6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5203615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3" name="object 3"/>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4" name="object 4"/>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5" name="object 5"/>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6" name="object 6"/>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7" name="object 7"/>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8" name="object 8"/>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9" name="object 9"/>
          <p:cNvSpPr/>
          <p:nvPr/>
        </p:nvSpPr>
        <p:spPr>
          <a:xfrm>
            <a:off x="1036637" y="457200"/>
            <a:ext cx="41275" cy="951230"/>
          </a:xfrm>
          <a:custGeom>
            <a:rect l="l" t="t" r="r" b="b"/>
            <a:pathLst>
              <a:path w="41275" h="951230">
                <a:moveTo>
                  <a:pt x="41275" y="950912"/>
                </a:moveTo>
                <a:lnTo>
                  <a:pt x="0" y="950912"/>
                </a:lnTo>
                <a:lnTo>
                  <a:pt x="0" y="0"/>
                </a:lnTo>
                <a:lnTo>
                  <a:pt x="41275" y="0"/>
                </a:lnTo>
                <a:lnTo>
                  <a:pt x="41275" y="950912"/>
                </a:lnTo>
                <a:close/>
              </a:path>
            </a:pathLst>
          </a:custGeom>
          <a:solidFill>
            <a:srgbClr val="CCECFF"/>
          </a:solidFill>
        </p:spPr>
        <p:txBody>
          <a:bodyPr wrap="square" lIns="0" tIns="0" rIns="0" bIns="0" rtlCol="0"/>
          <a:lstStyle/>
          <a:p/>
        </p:txBody>
      </p:sp>
      <p:sp>
        <p:nvSpPr>
          <p:cNvPr id="10" name="object 10"/>
          <p:cNvSpPr/>
          <p:nvPr/>
        </p:nvSpPr>
        <p:spPr>
          <a:xfrm>
            <a:off x="1135062" y="457200"/>
            <a:ext cx="41275" cy="1059180"/>
          </a:xfrm>
          <a:custGeom>
            <a:rect l="l" t="t" r="r" b="b"/>
            <a:pathLst>
              <a:path w="41275" h="1059180">
                <a:moveTo>
                  <a:pt x="41275" y="1058862"/>
                </a:moveTo>
                <a:lnTo>
                  <a:pt x="0" y="1058862"/>
                </a:lnTo>
                <a:lnTo>
                  <a:pt x="0" y="0"/>
                </a:lnTo>
                <a:lnTo>
                  <a:pt x="41275" y="0"/>
                </a:lnTo>
                <a:lnTo>
                  <a:pt x="41275" y="1058862"/>
                </a:lnTo>
                <a:close/>
              </a:path>
            </a:pathLst>
          </a:custGeom>
          <a:solidFill>
            <a:srgbClr val="CCECFF"/>
          </a:solidFill>
        </p:spPr>
        <p:txBody>
          <a:bodyPr wrap="square" lIns="0" tIns="0" rIns="0" bIns="0" rtlCol="0"/>
          <a:lstStyle/>
          <a:p/>
        </p:txBody>
      </p:sp>
      <p:sp>
        <p:nvSpPr>
          <p:cNvPr id="11" name="object 11"/>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12" name="object 12"/>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13" name="object 13"/>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pic>
        <p:nvPicPr>
          <p:cNvPr id="14" name="object 14"/>
          <p:cNvPicPr/>
          <p:nvPr/>
        </p:nvPicPr>
        <p:blipFill>
          <a:blip r:embed="rId2"/>
          <a:stretch>
            <a:fillRect/>
          </a:stretch>
        </p:blipFill>
        <p:spPr>
          <a:xfrm>
            <a:off x="2762565" y="1085147"/>
            <a:ext cx="1318009" cy="732945"/>
          </a:xfrm>
          <a:prstGeom prst="rect">
            <a:avLst/>
          </a:prstGeom>
        </p:spPr>
      </p:pic>
      <p:sp>
        <p:nvSpPr>
          <p:cNvPr id="15" name="object 15"/>
          <p:cNvSpPr/>
          <p:nvPr/>
        </p:nvSpPr>
        <p:spPr>
          <a:xfrm>
            <a:off x="4112785" y="1020114"/>
            <a:ext cx="389890" cy="409575"/>
          </a:xfrm>
          <a:custGeom>
            <a:rect l="l" t="t" r="r" b="b"/>
            <a:pathLst>
              <a:path w="389889" h="409575">
                <a:moveTo>
                  <a:pt x="188348" y="77638"/>
                </a:moveTo>
                <a:lnTo>
                  <a:pt x="175500" y="59316"/>
                </a:lnTo>
                <a:lnTo>
                  <a:pt x="170997" y="49089"/>
                </a:lnTo>
                <a:lnTo>
                  <a:pt x="165781" y="38844"/>
                </a:lnTo>
                <a:lnTo>
                  <a:pt x="157083" y="25446"/>
                </a:lnTo>
                <a:lnTo>
                  <a:pt x="151398" y="18282"/>
                </a:lnTo>
                <a:lnTo>
                  <a:pt x="140708" y="5723"/>
                </a:lnTo>
                <a:lnTo>
                  <a:pt x="143658" y="0"/>
                </a:lnTo>
                <a:lnTo>
                  <a:pt x="179406" y="16332"/>
                </a:lnTo>
                <a:lnTo>
                  <a:pt x="206046" y="43294"/>
                </a:lnTo>
                <a:lnTo>
                  <a:pt x="199471" y="64703"/>
                </a:lnTo>
                <a:lnTo>
                  <a:pt x="188348" y="77638"/>
                </a:lnTo>
                <a:close/>
              </a:path>
              <a:path w="389889" h="409575">
                <a:moveTo>
                  <a:pt x="142502" y="97180"/>
                </a:moveTo>
                <a:lnTo>
                  <a:pt x="46770" y="97180"/>
                </a:lnTo>
                <a:lnTo>
                  <a:pt x="318302" y="66594"/>
                </a:lnTo>
                <a:lnTo>
                  <a:pt x="335425" y="43099"/>
                </a:lnTo>
                <a:lnTo>
                  <a:pt x="375117" y="76370"/>
                </a:lnTo>
                <a:lnTo>
                  <a:pt x="370841" y="76843"/>
                </a:lnTo>
                <a:lnTo>
                  <a:pt x="323050" y="76843"/>
                </a:lnTo>
                <a:lnTo>
                  <a:pt x="142502" y="97180"/>
                </a:lnTo>
                <a:close/>
              </a:path>
              <a:path w="389889" h="409575">
                <a:moveTo>
                  <a:pt x="27446" y="164956"/>
                </a:moveTo>
                <a:lnTo>
                  <a:pt x="10574" y="158769"/>
                </a:lnTo>
                <a:lnTo>
                  <a:pt x="17449" y="140022"/>
                </a:lnTo>
                <a:lnTo>
                  <a:pt x="22271" y="130509"/>
                </a:lnTo>
                <a:lnTo>
                  <a:pt x="26838" y="119420"/>
                </a:lnTo>
                <a:lnTo>
                  <a:pt x="30907" y="103685"/>
                </a:lnTo>
                <a:lnTo>
                  <a:pt x="32119" y="94610"/>
                </a:lnTo>
                <a:lnTo>
                  <a:pt x="33723" y="77083"/>
                </a:lnTo>
                <a:lnTo>
                  <a:pt x="42597" y="76084"/>
                </a:lnTo>
                <a:lnTo>
                  <a:pt x="46770" y="97180"/>
                </a:lnTo>
                <a:lnTo>
                  <a:pt x="142502" y="97180"/>
                </a:lnTo>
                <a:lnTo>
                  <a:pt x="47970" y="107828"/>
                </a:lnTo>
                <a:lnTo>
                  <a:pt x="51472" y="133381"/>
                </a:lnTo>
                <a:lnTo>
                  <a:pt x="51581" y="137399"/>
                </a:lnTo>
                <a:lnTo>
                  <a:pt x="50789" y="142938"/>
                </a:lnTo>
                <a:lnTo>
                  <a:pt x="49118" y="149934"/>
                </a:lnTo>
                <a:lnTo>
                  <a:pt x="41321" y="160133"/>
                </a:lnTo>
                <a:lnTo>
                  <a:pt x="41091" y="160293"/>
                </a:lnTo>
                <a:lnTo>
                  <a:pt x="27446" y="164956"/>
                </a:lnTo>
                <a:close/>
              </a:path>
              <a:path w="389889" h="409575">
                <a:moveTo>
                  <a:pt x="309326" y="130509"/>
                </a:moveTo>
                <a:lnTo>
                  <a:pt x="303602" y="127559"/>
                </a:lnTo>
                <a:lnTo>
                  <a:pt x="323050" y="76843"/>
                </a:lnTo>
                <a:lnTo>
                  <a:pt x="370841" y="76843"/>
                </a:lnTo>
                <a:lnTo>
                  <a:pt x="369630" y="76977"/>
                </a:lnTo>
                <a:lnTo>
                  <a:pt x="364571" y="78105"/>
                </a:lnTo>
                <a:lnTo>
                  <a:pt x="332410" y="101722"/>
                </a:lnTo>
                <a:lnTo>
                  <a:pt x="330355" y="104140"/>
                </a:lnTo>
                <a:lnTo>
                  <a:pt x="309326" y="130509"/>
                </a:lnTo>
                <a:close/>
              </a:path>
              <a:path w="389889" h="409575">
                <a:moveTo>
                  <a:pt x="17771" y="222658"/>
                </a:moveTo>
                <a:lnTo>
                  <a:pt x="0" y="208485"/>
                </a:lnTo>
                <a:lnTo>
                  <a:pt x="232487" y="182297"/>
                </a:lnTo>
                <a:lnTo>
                  <a:pt x="229965" y="160902"/>
                </a:lnTo>
                <a:lnTo>
                  <a:pt x="224721" y="122483"/>
                </a:lnTo>
                <a:lnTo>
                  <a:pt x="222116" y="106185"/>
                </a:lnTo>
                <a:lnTo>
                  <a:pt x="268883" y="122483"/>
                </a:lnTo>
                <a:lnTo>
                  <a:pt x="254510" y="138480"/>
                </a:lnTo>
                <a:lnTo>
                  <a:pt x="259107" y="179299"/>
                </a:lnTo>
                <a:lnTo>
                  <a:pt x="354839" y="179299"/>
                </a:lnTo>
                <a:lnTo>
                  <a:pt x="260307" y="189947"/>
                </a:lnTo>
                <a:lnTo>
                  <a:pt x="260645" y="192946"/>
                </a:lnTo>
                <a:lnTo>
                  <a:pt x="233686" y="192946"/>
                </a:lnTo>
                <a:lnTo>
                  <a:pt x="59764" y="212537"/>
                </a:lnTo>
                <a:lnTo>
                  <a:pt x="44483" y="215109"/>
                </a:lnTo>
                <a:lnTo>
                  <a:pt x="29085" y="218821"/>
                </a:lnTo>
                <a:lnTo>
                  <a:pt x="17771" y="222658"/>
                </a:lnTo>
                <a:close/>
              </a:path>
              <a:path w="389889" h="409575">
                <a:moveTo>
                  <a:pt x="354839" y="179299"/>
                </a:moveTo>
                <a:lnTo>
                  <a:pt x="259107" y="179299"/>
                </a:lnTo>
                <a:lnTo>
                  <a:pt x="324772" y="171902"/>
                </a:lnTo>
                <a:lnTo>
                  <a:pt x="348394" y="142283"/>
                </a:lnTo>
                <a:lnTo>
                  <a:pt x="389861" y="175354"/>
                </a:lnTo>
                <a:lnTo>
                  <a:pt x="354839" y="179299"/>
                </a:lnTo>
                <a:close/>
              </a:path>
              <a:path w="389889" h="409575">
                <a:moveTo>
                  <a:pt x="241903" y="409485"/>
                </a:moveTo>
                <a:lnTo>
                  <a:pt x="211599" y="381777"/>
                </a:lnTo>
                <a:lnTo>
                  <a:pt x="180514" y="375064"/>
                </a:lnTo>
                <a:lnTo>
                  <a:pt x="179714" y="367965"/>
                </a:lnTo>
                <a:lnTo>
                  <a:pt x="228562" y="366338"/>
                </a:lnTo>
                <a:lnTo>
                  <a:pt x="237892" y="365905"/>
                </a:lnTo>
                <a:lnTo>
                  <a:pt x="245420" y="362249"/>
                </a:lnTo>
                <a:lnTo>
                  <a:pt x="251078" y="347346"/>
                </a:lnTo>
                <a:lnTo>
                  <a:pt x="233686" y="192946"/>
                </a:lnTo>
                <a:lnTo>
                  <a:pt x="260645" y="192946"/>
                </a:lnTo>
                <a:lnTo>
                  <a:pt x="278698" y="353221"/>
                </a:lnTo>
                <a:lnTo>
                  <a:pt x="279143" y="362249"/>
                </a:lnTo>
                <a:lnTo>
                  <a:pt x="279184" y="366706"/>
                </a:lnTo>
                <a:lnTo>
                  <a:pt x="277671" y="374643"/>
                </a:lnTo>
                <a:lnTo>
                  <a:pt x="274595" y="382235"/>
                </a:lnTo>
                <a:lnTo>
                  <a:pt x="269995" y="389268"/>
                </a:lnTo>
                <a:lnTo>
                  <a:pt x="263873" y="395742"/>
                </a:lnTo>
                <a:lnTo>
                  <a:pt x="256741" y="401261"/>
                </a:lnTo>
                <a:lnTo>
                  <a:pt x="241903" y="409485"/>
                </a:lnTo>
                <a:close/>
              </a:path>
              <a:path w="389889" h="409575">
                <a:moveTo>
                  <a:pt x="137448" y="327795"/>
                </a:moveTo>
                <a:lnTo>
                  <a:pt x="122226" y="304348"/>
                </a:lnTo>
                <a:lnTo>
                  <a:pt x="118273" y="294875"/>
                </a:lnTo>
                <a:lnTo>
                  <a:pt x="109771" y="278287"/>
                </a:lnTo>
                <a:lnTo>
                  <a:pt x="98354" y="260702"/>
                </a:lnTo>
                <a:lnTo>
                  <a:pt x="88162" y="247690"/>
                </a:lnTo>
                <a:lnTo>
                  <a:pt x="76561" y="234008"/>
                </a:lnTo>
                <a:lnTo>
                  <a:pt x="81485" y="229859"/>
                </a:lnTo>
                <a:lnTo>
                  <a:pt x="126627" y="257285"/>
                </a:lnTo>
                <a:lnTo>
                  <a:pt x="151397" y="292076"/>
                </a:lnTo>
                <a:lnTo>
                  <a:pt x="150687" y="302269"/>
                </a:lnTo>
                <a:lnTo>
                  <a:pt x="146009" y="316047"/>
                </a:lnTo>
                <a:lnTo>
                  <a:pt x="137448" y="327795"/>
                </a:lnTo>
                <a:close/>
              </a:path>
            </a:pathLst>
          </a:custGeom>
          <a:solidFill>
            <a:srgbClr val="C0C0C0">
              <a:alpha val="79998"/>
            </a:srgbClr>
          </a:solidFill>
        </p:spPr>
        <p:txBody>
          <a:bodyPr wrap="square" lIns="0" tIns="0" rIns="0" bIns="0" rtlCol="0"/>
          <a:lstStyle/>
          <a:p/>
        </p:txBody>
      </p:sp>
      <p:sp>
        <p:nvSpPr>
          <p:cNvPr id="16" name="object 16"/>
          <p:cNvSpPr/>
          <p:nvPr/>
        </p:nvSpPr>
        <p:spPr>
          <a:xfrm>
            <a:off x="4566172" y="989475"/>
            <a:ext cx="422909" cy="410209"/>
          </a:xfrm>
          <a:custGeom>
            <a:rect l="l" t="t" r="r" b="b"/>
            <a:pathLst>
              <a:path w="422909" h="410209">
                <a:moveTo>
                  <a:pt x="169590" y="118616"/>
                </a:moveTo>
                <a:lnTo>
                  <a:pt x="153367" y="102693"/>
                </a:lnTo>
                <a:lnTo>
                  <a:pt x="251589" y="101777"/>
                </a:lnTo>
                <a:lnTo>
                  <a:pt x="250967" y="59826"/>
                </a:lnTo>
                <a:lnTo>
                  <a:pt x="249782" y="15730"/>
                </a:lnTo>
                <a:lnTo>
                  <a:pt x="248853" y="0"/>
                </a:lnTo>
                <a:lnTo>
                  <a:pt x="291914" y="21030"/>
                </a:lnTo>
                <a:lnTo>
                  <a:pt x="274222" y="39055"/>
                </a:lnTo>
                <a:lnTo>
                  <a:pt x="274805" y="101560"/>
                </a:lnTo>
                <a:lnTo>
                  <a:pt x="383552" y="101560"/>
                </a:lnTo>
                <a:lnTo>
                  <a:pt x="392772" y="111176"/>
                </a:lnTo>
                <a:lnTo>
                  <a:pt x="274905" y="112275"/>
                </a:lnTo>
                <a:lnTo>
                  <a:pt x="274907" y="112492"/>
                </a:lnTo>
                <a:lnTo>
                  <a:pt x="251689" y="112492"/>
                </a:lnTo>
                <a:lnTo>
                  <a:pt x="212400" y="112859"/>
                </a:lnTo>
                <a:lnTo>
                  <a:pt x="196898" y="113854"/>
                </a:lnTo>
                <a:lnTo>
                  <a:pt x="181180" y="115968"/>
                </a:lnTo>
                <a:lnTo>
                  <a:pt x="169590" y="118616"/>
                </a:lnTo>
                <a:close/>
              </a:path>
              <a:path w="422909" h="410209">
                <a:moveTo>
                  <a:pt x="87224" y="96167"/>
                </a:moveTo>
                <a:lnTo>
                  <a:pt x="76341" y="78408"/>
                </a:lnTo>
                <a:lnTo>
                  <a:pt x="73002" y="71052"/>
                </a:lnTo>
                <a:lnTo>
                  <a:pt x="66959" y="59826"/>
                </a:lnTo>
                <a:lnTo>
                  <a:pt x="57900" y="46069"/>
                </a:lnTo>
                <a:lnTo>
                  <a:pt x="54286" y="41319"/>
                </a:lnTo>
                <a:lnTo>
                  <a:pt x="40108" y="23380"/>
                </a:lnTo>
                <a:lnTo>
                  <a:pt x="43629" y="17989"/>
                </a:lnTo>
                <a:lnTo>
                  <a:pt x="92648" y="47632"/>
                </a:lnTo>
                <a:lnTo>
                  <a:pt x="103079" y="72800"/>
                </a:lnTo>
                <a:lnTo>
                  <a:pt x="102342" y="75500"/>
                </a:lnTo>
                <a:lnTo>
                  <a:pt x="96979" y="88931"/>
                </a:lnTo>
                <a:lnTo>
                  <a:pt x="87224" y="96167"/>
                </a:lnTo>
                <a:close/>
              </a:path>
              <a:path w="422909" h="410209">
                <a:moveTo>
                  <a:pt x="77846" y="286785"/>
                </a:moveTo>
                <a:lnTo>
                  <a:pt x="43459" y="286785"/>
                </a:lnTo>
                <a:lnTo>
                  <a:pt x="61167" y="270546"/>
                </a:lnTo>
                <a:lnTo>
                  <a:pt x="64554" y="264222"/>
                </a:lnTo>
                <a:lnTo>
                  <a:pt x="77133" y="236533"/>
                </a:lnTo>
                <a:lnTo>
                  <a:pt x="87741" y="211383"/>
                </a:lnTo>
                <a:lnTo>
                  <a:pt x="142435" y="79577"/>
                </a:lnTo>
                <a:lnTo>
                  <a:pt x="149595" y="81296"/>
                </a:lnTo>
                <a:lnTo>
                  <a:pt x="110103" y="192843"/>
                </a:lnTo>
                <a:lnTo>
                  <a:pt x="82557" y="271965"/>
                </a:lnTo>
                <a:lnTo>
                  <a:pt x="77846" y="286785"/>
                </a:lnTo>
                <a:close/>
              </a:path>
              <a:path w="422909" h="410209">
                <a:moveTo>
                  <a:pt x="383552" y="101560"/>
                </a:moveTo>
                <a:lnTo>
                  <a:pt x="274805" y="101560"/>
                </a:lnTo>
                <a:lnTo>
                  <a:pt x="344454" y="100910"/>
                </a:lnTo>
                <a:lnTo>
                  <a:pt x="363915" y="81083"/>
                </a:lnTo>
                <a:lnTo>
                  <a:pt x="383552" y="101560"/>
                </a:lnTo>
                <a:close/>
              </a:path>
              <a:path w="422909" h="410209">
                <a:moveTo>
                  <a:pt x="136658" y="226084"/>
                </a:moveTo>
                <a:lnTo>
                  <a:pt x="120435" y="210162"/>
                </a:lnTo>
                <a:lnTo>
                  <a:pt x="252589" y="208929"/>
                </a:lnTo>
                <a:lnTo>
                  <a:pt x="251689" y="112492"/>
                </a:lnTo>
                <a:lnTo>
                  <a:pt x="274907" y="112492"/>
                </a:lnTo>
                <a:lnTo>
                  <a:pt x="275805" y="208712"/>
                </a:lnTo>
                <a:lnTo>
                  <a:pt x="413350" y="208712"/>
                </a:lnTo>
                <a:lnTo>
                  <a:pt x="422345" y="218060"/>
                </a:lnTo>
                <a:lnTo>
                  <a:pt x="254475" y="219627"/>
                </a:lnTo>
                <a:lnTo>
                  <a:pt x="245545" y="219710"/>
                </a:lnTo>
                <a:lnTo>
                  <a:pt x="179469" y="220327"/>
                </a:lnTo>
                <a:lnTo>
                  <a:pt x="163991" y="221319"/>
                </a:lnTo>
                <a:lnTo>
                  <a:pt x="148313" y="223427"/>
                </a:lnTo>
                <a:lnTo>
                  <a:pt x="136658" y="226084"/>
                </a:lnTo>
                <a:close/>
              </a:path>
              <a:path w="422909" h="410209">
                <a:moveTo>
                  <a:pt x="56954" y="201824"/>
                </a:moveTo>
                <a:lnTo>
                  <a:pt x="39822" y="184124"/>
                </a:lnTo>
                <a:lnTo>
                  <a:pt x="36720" y="177327"/>
                </a:lnTo>
                <a:lnTo>
                  <a:pt x="29934" y="165295"/>
                </a:lnTo>
                <a:lnTo>
                  <a:pt x="19979" y="151100"/>
                </a:lnTo>
                <a:lnTo>
                  <a:pt x="16085" y="146325"/>
                </a:lnTo>
                <a:lnTo>
                  <a:pt x="0" y="127343"/>
                </a:lnTo>
                <a:lnTo>
                  <a:pt x="3521" y="121952"/>
                </a:lnTo>
                <a:lnTo>
                  <a:pt x="43648" y="145516"/>
                </a:lnTo>
                <a:lnTo>
                  <a:pt x="66518" y="174051"/>
                </a:lnTo>
                <a:lnTo>
                  <a:pt x="61765" y="195350"/>
                </a:lnTo>
                <a:lnTo>
                  <a:pt x="56954" y="201824"/>
                </a:lnTo>
                <a:close/>
              </a:path>
              <a:path w="422909" h="410209">
                <a:moveTo>
                  <a:pt x="413350" y="208712"/>
                </a:moveTo>
                <a:lnTo>
                  <a:pt x="275805" y="208712"/>
                </a:lnTo>
                <a:lnTo>
                  <a:pt x="370456" y="207829"/>
                </a:lnTo>
                <a:lnTo>
                  <a:pt x="391686" y="186198"/>
                </a:lnTo>
                <a:lnTo>
                  <a:pt x="413350" y="208712"/>
                </a:lnTo>
                <a:close/>
              </a:path>
              <a:path w="422909" h="410209">
                <a:moveTo>
                  <a:pt x="150875" y="409911"/>
                </a:moveTo>
                <a:lnTo>
                  <a:pt x="132633" y="369003"/>
                </a:lnTo>
                <a:lnTo>
                  <a:pt x="137297" y="368295"/>
                </a:lnTo>
                <a:lnTo>
                  <a:pt x="141855" y="367033"/>
                </a:lnTo>
                <a:lnTo>
                  <a:pt x="193746" y="314852"/>
                </a:lnTo>
                <a:lnTo>
                  <a:pt x="218794" y="276191"/>
                </a:lnTo>
                <a:lnTo>
                  <a:pt x="241694" y="230211"/>
                </a:lnTo>
                <a:lnTo>
                  <a:pt x="245545" y="219710"/>
                </a:lnTo>
                <a:lnTo>
                  <a:pt x="254598" y="219710"/>
                </a:lnTo>
                <a:lnTo>
                  <a:pt x="283232" y="239005"/>
                </a:lnTo>
                <a:lnTo>
                  <a:pt x="276861" y="242880"/>
                </a:lnTo>
                <a:lnTo>
                  <a:pt x="271002" y="247240"/>
                </a:lnTo>
                <a:lnTo>
                  <a:pt x="264815" y="253543"/>
                </a:lnTo>
                <a:lnTo>
                  <a:pt x="249617" y="273253"/>
                </a:lnTo>
                <a:lnTo>
                  <a:pt x="244495" y="280640"/>
                </a:lnTo>
                <a:lnTo>
                  <a:pt x="229935" y="299306"/>
                </a:lnTo>
                <a:lnTo>
                  <a:pt x="197301" y="337033"/>
                </a:lnTo>
                <a:lnTo>
                  <a:pt x="168351" y="368670"/>
                </a:lnTo>
                <a:lnTo>
                  <a:pt x="319089" y="368670"/>
                </a:lnTo>
                <a:lnTo>
                  <a:pt x="293042" y="372222"/>
                </a:lnTo>
                <a:lnTo>
                  <a:pt x="255147" y="378381"/>
                </a:lnTo>
                <a:lnTo>
                  <a:pt x="223281" y="384706"/>
                </a:lnTo>
                <a:lnTo>
                  <a:pt x="209609" y="387931"/>
                </a:lnTo>
                <a:lnTo>
                  <a:pt x="150875" y="409911"/>
                </a:lnTo>
                <a:close/>
              </a:path>
              <a:path w="422909" h="410209">
                <a:moveTo>
                  <a:pt x="65054" y="399996"/>
                </a:moveTo>
                <a:lnTo>
                  <a:pt x="47162" y="396591"/>
                </a:lnTo>
                <a:lnTo>
                  <a:pt x="43809" y="393697"/>
                </a:lnTo>
                <a:lnTo>
                  <a:pt x="36297" y="380618"/>
                </a:lnTo>
                <a:lnTo>
                  <a:pt x="41405" y="353780"/>
                </a:lnTo>
                <a:lnTo>
                  <a:pt x="45732" y="333000"/>
                </a:lnTo>
                <a:lnTo>
                  <a:pt x="46495" y="325156"/>
                </a:lnTo>
                <a:lnTo>
                  <a:pt x="43763" y="315912"/>
                </a:lnTo>
                <a:lnTo>
                  <a:pt x="38276" y="305587"/>
                </a:lnTo>
                <a:lnTo>
                  <a:pt x="36081" y="304136"/>
                </a:lnTo>
                <a:lnTo>
                  <a:pt x="3319" y="291625"/>
                </a:lnTo>
                <a:lnTo>
                  <a:pt x="3252" y="284482"/>
                </a:lnTo>
                <a:lnTo>
                  <a:pt x="43459" y="286785"/>
                </a:lnTo>
                <a:lnTo>
                  <a:pt x="77846" y="286785"/>
                </a:lnTo>
                <a:lnTo>
                  <a:pt x="75670" y="293629"/>
                </a:lnTo>
                <a:lnTo>
                  <a:pt x="73623" y="303188"/>
                </a:lnTo>
                <a:lnTo>
                  <a:pt x="72156" y="311787"/>
                </a:lnTo>
                <a:lnTo>
                  <a:pt x="70944" y="325417"/>
                </a:lnTo>
                <a:lnTo>
                  <a:pt x="70822" y="348148"/>
                </a:lnTo>
                <a:lnTo>
                  <a:pt x="72831" y="382724"/>
                </a:lnTo>
                <a:lnTo>
                  <a:pt x="73010" y="385299"/>
                </a:lnTo>
                <a:lnTo>
                  <a:pt x="73917" y="392769"/>
                </a:lnTo>
                <a:lnTo>
                  <a:pt x="65054" y="399996"/>
                </a:lnTo>
                <a:close/>
              </a:path>
              <a:path w="422909" h="410209">
                <a:moveTo>
                  <a:pt x="319089" y="368670"/>
                </a:moveTo>
                <a:lnTo>
                  <a:pt x="168351" y="368670"/>
                </a:lnTo>
                <a:lnTo>
                  <a:pt x="355749" y="354419"/>
                </a:lnTo>
                <a:lnTo>
                  <a:pt x="343769" y="338568"/>
                </a:lnTo>
                <a:lnTo>
                  <a:pt x="318475" y="307549"/>
                </a:lnTo>
                <a:lnTo>
                  <a:pt x="305162" y="292380"/>
                </a:lnTo>
                <a:lnTo>
                  <a:pt x="308684" y="286990"/>
                </a:lnTo>
                <a:lnTo>
                  <a:pt x="349646" y="316411"/>
                </a:lnTo>
                <a:lnTo>
                  <a:pt x="383464" y="344031"/>
                </a:lnTo>
                <a:lnTo>
                  <a:pt x="397340" y="363298"/>
                </a:lnTo>
                <a:lnTo>
                  <a:pt x="361190" y="363298"/>
                </a:lnTo>
                <a:lnTo>
                  <a:pt x="335689" y="366406"/>
                </a:lnTo>
                <a:lnTo>
                  <a:pt x="319089" y="368670"/>
                </a:lnTo>
                <a:close/>
              </a:path>
              <a:path w="422909" h="410209">
                <a:moveTo>
                  <a:pt x="386609" y="407712"/>
                </a:moveTo>
                <a:lnTo>
                  <a:pt x="377580" y="397080"/>
                </a:lnTo>
                <a:lnTo>
                  <a:pt x="371785" y="384115"/>
                </a:lnTo>
                <a:lnTo>
                  <a:pt x="367275" y="374819"/>
                </a:lnTo>
                <a:lnTo>
                  <a:pt x="361190" y="363298"/>
                </a:lnTo>
                <a:lnTo>
                  <a:pt x="397340" y="363298"/>
                </a:lnTo>
                <a:lnTo>
                  <a:pt x="399804" y="367610"/>
                </a:lnTo>
                <a:lnTo>
                  <a:pt x="402382" y="375416"/>
                </a:lnTo>
                <a:lnTo>
                  <a:pt x="401130" y="381594"/>
                </a:lnTo>
                <a:lnTo>
                  <a:pt x="395438" y="396913"/>
                </a:lnTo>
                <a:lnTo>
                  <a:pt x="386609" y="407712"/>
                </a:lnTo>
                <a:close/>
              </a:path>
            </a:pathLst>
          </a:custGeom>
          <a:solidFill>
            <a:srgbClr val="C0C0C0">
              <a:alpha val="79998"/>
            </a:srgbClr>
          </a:solidFill>
        </p:spPr>
        <p:txBody>
          <a:bodyPr wrap="square" lIns="0" tIns="0" rIns="0" bIns="0" rtlCol="0"/>
          <a:lstStyle/>
          <a:p/>
        </p:txBody>
      </p:sp>
      <p:sp>
        <p:nvSpPr>
          <p:cNvPr id="17" name="object 17"/>
          <p:cNvSpPr/>
          <p:nvPr/>
        </p:nvSpPr>
        <p:spPr>
          <a:xfrm>
            <a:off x="5049035" y="1004522"/>
            <a:ext cx="398145" cy="434975"/>
          </a:xfrm>
          <a:custGeom>
            <a:rect l="l" t="t" r="r" b="b"/>
            <a:pathLst>
              <a:path w="398145" h="434975">
                <a:moveTo>
                  <a:pt x="91235" y="90086"/>
                </a:moveTo>
                <a:lnTo>
                  <a:pt x="79751" y="90086"/>
                </a:lnTo>
                <a:lnTo>
                  <a:pt x="89667" y="65240"/>
                </a:lnTo>
                <a:lnTo>
                  <a:pt x="95463" y="50070"/>
                </a:lnTo>
                <a:lnTo>
                  <a:pt x="102974" y="27427"/>
                </a:lnTo>
                <a:lnTo>
                  <a:pt x="108025" y="8351"/>
                </a:lnTo>
                <a:lnTo>
                  <a:pt x="109668" y="0"/>
                </a:lnTo>
                <a:lnTo>
                  <a:pt x="146313" y="25694"/>
                </a:lnTo>
                <a:lnTo>
                  <a:pt x="142839" y="27427"/>
                </a:lnTo>
                <a:lnTo>
                  <a:pt x="138635" y="30095"/>
                </a:lnTo>
                <a:lnTo>
                  <a:pt x="129662" y="38140"/>
                </a:lnTo>
                <a:lnTo>
                  <a:pt x="117393" y="52552"/>
                </a:lnTo>
                <a:lnTo>
                  <a:pt x="91235" y="90086"/>
                </a:lnTo>
                <a:close/>
              </a:path>
              <a:path w="398145" h="434975">
                <a:moveTo>
                  <a:pt x="174639" y="205013"/>
                </a:moveTo>
                <a:lnTo>
                  <a:pt x="169715" y="200864"/>
                </a:lnTo>
                <a:lnTo>
                  <a:pt x="181859" y="185852"/>
                </a:lnTo>
                <a:lnTo>
                  <a:pt x="199523" y="162857"/>
                </a:lnTo>
                <a:lnTo>
                  <a:pt x="230113" y="116655"/>
                </a:lnTo>
                <a:lnTo>
                  <a:pt x="251936" y="73986"/>
                </a:lnTo>
                <a:lnTo>
                  <a:pt x="268616" y="32386"/>
                </a:lnTo>
                <a:lnTo>
                  <a:pt x="272742" y="20166"/>
                </a:lnTo>
                <a:lnTo>
                  <a:pt x="309186" y="47635"/>
                </a:lnTo>
                <a:lnTo>
                  <a:pt x="305041" y="50285"/>
                </a:lnTo>
                <a:lnTo>
                  <a:pt x="294671" y="60574"/>
                </a:lnTo>
                <a:lnTo>
                  <a:pt x="288932" y="67972"/>
                </a:lnTo>
                <a:lnTo>
                  <a:pt x="256623" y="115401"/>
                </a:lnTo>
                <a:lnTo>
                  <a:pt x="347606" y="125649"/>
                </a:lnTo>
                <a:lnTo>
                  <a:pt x="251874" y="125649"/>
                </a:lnTo>
                <a:lnTo>
                  <a:pt x="241424" y="138492"/>
                </a:lnTo>
                <a:lnTo>
                  <a:pt x="223321" y="159248"/>
                </a:lnTo>
                <a:lnTo>
                  <a:pt x="204013" y="179089"/>
                </a:lnTo>
                <a:lnTo>
                  <a:pt x="184485" y="196884"/>
                </a:lnTo>
                <a:lnTo>
                  <a:pt x="174639" y="205013"/>
                </a:lnTo>
                <a:close/>
              </a:path>
              <a:path w="398145" h="434975">
                <a:moveTo>
                  <a:pt x="0" y="399212"/>
                </a:moveTo>
                <a:lnTo>
                  <a:pt x="5500" y="357390"/>
                </a:lnTo>
                <a:lnTo>
                  <a:pt x="15701" y="274782"/>
                </a:lnTo>
                <a:lnTo>
                  <a:pt x="20500" y="233160"/>
                </a:lnTo>
                <a:lnTo>
                  <a:pt x="24996" y="192257"/>
                </a:lnTo>
                <a:lnTo>
                  <a:pt x="33467" y="108873"/>
                </a:lnTo>
                <a:lnTo>
                  <a:pt x="37183" y="69116"/>
                </a:lnTo>
                <a:lnTo>
                  <a:pt x="62004" y="88087"/>
                </a:lnTo>
                <a:lnTo>
                  <a:pt x="79751" y="90086"/>
                </a:lnTo>
                <a:lnTo>
                  <a:pt x="91235" y="90086"/>
                </a:lnTo>
                <a:lnTo>
                  <a:pt x="90399" y="91285"/>
                </a:lnTo>
                <a:lnTo>
                  <a:pt x="148965" y="97882"/>
                </a:lnTo>
                <a:lnTo>
                  <a:pt x="181271" y="97882"/>
                </a:lnTo>
                <a:lnTo>
                  <a:pt x="181791" y="98535"/>
                </a:lnTo>
                <a:lnTo>
                  <a:pt x="59030" y="98535"/>
                </a:lnTo>
                <a:lnTo>
                  <a:pt x="46235" y="212116"/>
                </a:lnTo>
                <a:lnTo>
                  <a:pt x="138521" y="222512"/>
                </a:lnTo>
                <a:lnTo>
                  <a:pt x="162033" y="222512"/>
                </a:lnTo>
                <a:lnTo>
                  <a:pt x="162006" y="222765"/>
                </a:lnTo>
                <a:lnTo>
                  <a:pt x="45036" y="222771"/>
                </a:lnTo>
                <a:lnTo>
                  <a:pt x="31043" y="346995"/>
                </a:lnTo>
                <a:lnTo>
                  <a:pt x="123328" y="357390"/>
                </a:lnTo>
                <a:lnTo>
                  <a:pt x="147789" y="357390"/>
                </a:lnTo>
                <a:lnTo>
                  <a:pt x="147765" y="357643"/>
                </a:lnTo>
                <a:lnTo>
                  <a:pt x="29842" y="357649"/>
                </a:lnTo>
                <a:lnTo>
                  <a:pt x="26445" y="387813"/>
                </a:lnTo>
                <a:lnTo>
                  <a:pt x="0" y="399212"/>
                </a:lnTo>
                <a:close/>
              </a:path>
              <a:path w="398145" h="434975">
                <a:moveTo>
                  <a:pt x="181271" y="97882"/>
                </a:moveTo>
                <a:lnTo>
                  <a:pt x="148965" y="97882"/>
                </a:lnTo>
                <a:lnTo>
                  <a:pt x="168711" y="82134"/>
                </a:lnTo>
                <a:lnTo>
                  <a:pt x="181271" y="97882"/>
                </a:lnTo>
                <a:close/>
              </a:path>
              <a:path w="398145" h="434975">
                <a:moveTo>
                  <a:pt x="162033" y="222512"/>
                </a:moveTo>
                <a:lnTo>
                  <a:pt x="138521" y="222512"/>
                </a:lnTo>
                <a:lnTo>
                  <a:pt x="151315" y="108930"/>
                </a:lnTo>
                <a:lnTo>
                  <a:pt x="59030" y="98535"/>
                </a:lnTo>
                <a:lnTo>
                  <a:pt x="181791" y="98535"/>
                </a:lnTo>
                <a:lnTo>
                  <a:pt x="192333" y="111753"/>
                </a:lnTo>
                <a:lnTo>
                  <a:pt x="173187" y="122177"/>
                </a:lnTo>
                <a:lnTo>
                  <a:pt x="162615" y="217026"/>
                </a:lnTo>
                <a:lnTo>
                  <a:pt x="162033" y="222512"/>
                </a:lnTo>
                <a:close/>
              </a:path>
              <a:path w="398145" h="434975">
                <a:moveTo>
                  <a:pt x="387993" y="126196"/>
                </a:moveTo>
                <a:lnTo>
                  <a:pt x="352457" y="126196"/>
                </a:lnTo>
                <a:lnTo>
                  <a:pt x="374178" y="108873"/>
                </a:lnTo>
                <a:lnTo>
                  <a:pt x="387993" y="126196"/>
                </a:lnTo>
                <a:close/>
              </a:path>
              <a:path w="398145" h="434975">
                <a:moveTo>
                  <a:pt x="339758" y="392754"/>
                </a:moveTo>
                <a:lnTo>
                  <a:pt x="293676" y="392754"/>
                </a:lnTo>
                <a:lnTo>
                  <a:pt x="302392" y="391830"/>
                </a:lnTo>
                <a:lnTo>
                  <a:pt x="304736" y="391016"/>
                </a:lnTo>
                <a:lnTo>
                  <a:pt x="323274" y="355228"/>
                </a:lnTo>
                <a:lnTo>
                  <a:pt x="343070" y="225125"/>
                </a:lnTo>
                <a:lnTo>
                  <a:pt x="354807" y="137244"/>
                </a:lnTo>
                <a:lnTo>
                  <a:pt x="251874" y="125649"/>
                </a:lnTo>
                <a:lnTo>
                  <a:pt x="347606" y="125649"/>
                </a:lnTo>
                <a:lnTo>
                  <a:pt x="352457" y="126196"/>
                </a:lnTo>
                <a:lnTo>
                  <a:pt x="387993" y="126196"/>
                </a:lnTo>
                <a:lnTo>
                  <a:pt x="397800" y="138492"/>
                </a:lnTo>
                <a:lnTo>
                  <a:pt x="380429" y="149116"/>
                </a:lnTo>
                <a:lnTo>
                  <a:pt x="366985" y="248365"/>
                </a:lnTo>
                <a:lnTo>
                  <a:pt x="362703" y="279174"/>
                </a:lnTo>
                <a:lnTo>
                  <a:pt x="353641" y="337686"/>
                </a:lnTo>
                <a:lnTo>
                  <a:pt x="346783" y="373645"/>
                </a:lnTo>
                <a:lnTo>
                  <a:pt x="344180" y="383166"/>
                </a:lnTo>
                <a:lnTo>
                  <a:pt x="339758" y="392754"/>
                </a:lnTo>
                <a:close/>
              </a:path>
              <a:path w="398145" h="434975">
                <a:moveTo>
                  <a:pt x="249055" y="294271"/>
                </a:moveTo>
                <a:lnTo>
                  <a:pt x="241205" y="268226"/>
                </a:lnTo>
                <a:lnTo>
                  <a:pt x="239622" y="256619"/>
                </a:lnTo>
                <a:lnTo>
                  <a:pt x="236356" y="240974"/>
                </a:lnTo>
                <a:lnTo>
                  <a:pt x="230319" y="222771"/>
                </a:lnTo>
                <a:lnTo>
                  <a:pt x="224258" y="209426"/>
                </a:lnTo>
                <a:lnTo>
                  <a:pt x="217057" y="195414"/>
                </a:lnTo>
                <a:lnTo>
                  <a:pt x="221206" y="190489"/>
                </a:lnTo>
                <a:lnTo>
                  <a:pt x="251338" y="221765"/>
                </a:lnTo>
                <a:lnTo>
                  <a:pt x="270200" y="266100"/>
                </a:lnTo>
                <a:lnTo>
                  <a:pt x="267024" y="275912"/>
                </a:lnTo>
                <a:lnTo>
                  <a:pt x="260703" y="286597"/>
                </a:lnTo>
                <a:lnTo>
                  <a:pt x="249055" y="294271"/>
                </a:lnTo>
                <a:close/>
              </a:path>
              <a:path w="398145" h="434975">
                <a:moveTo>
                  <a:pt x="147789" y="357390"/>
                </a:moveTo>
                <a:lnTo>
                  <a:pt x="123328" y="357390"/>
                </a:lnTo>
                <a:lnTo>
                  <a:pt x="137321" y="233160"/>
                </a:lnTo>
                <a:lnTo>
                  <a:pt x="45036" y="222765"/>
                </a:lnTo>
                <a:lnTo>
                  <a:pt x="162006" y="222765"/>
                </a:lnTo>
                <a:lnTo>
                  <a:pt x="148209" y="352891"/>
                </a:lnTo>
                <a:lnTo>
                  <a:pt x="147789" y="357390"/>
                </a:lnTo>
                <a:close/>
              </a:path>
              <a:path w="398145" h="434975">
                <a:moveTo>
                  <a:pt x="117930" y="405307"/>
                </a:moveTo>
                <a:lnTo>
                  <a:pt x="122128" y="368038"/>
                </a:lnTo>
                <a:lnTo>
                  <a:pt x="29843" y="357643"/>
                </a:lnTo>
                <a:lnTo>
                  <a:pt x="147765" y="357643"/>
                </a:lnTo>
                <a:lnTo>
                  <a:pt x="144376" y="393908"/>
                </a:lnTo>
                <a:lnTo>
                  <a:pt x="117930" y="405307"/>
                </a:lnTo>
                <a:close/>
              </a:path>
              <a:path w="398145" h="434975">
                <a:moveTo>
                  <a:pt x="283554" y="434747"/>
                </a:moveTo>
                <a:lnTo>
                  <a:pt x="255701" y="398866"/>
                </a:lnTo>
                <a:lnTo>
                  <a:pt x="229786" y="385557"/>
                </a:lnTo>
                <a:lnTo>
                  <a:pt x="230786" y="376683"/>
                </a:lnTo>
                <a:lnTo>
                  <a:pt x="261053" y="385463"/>
                </a:lnTo>
                <a:lnTo>
                  <a:pt x="282425" y="390924"/>
                </a:lnTo>
                <a:lnTo>
                  <a:pt x="293676" y="392754"/>
                </a:lnTo>
                <a:lnTo>
                  <a:pt x="339758" y="392754"/>
                </a:lnTo>
                <a:lnTo>
                  <a:pt x="333943" y="405364"/>
                </a:lnTo>
                <a:lnTo>
                  <a:pt x="305356" y="427884"/>
                </a:lnTo>
                <a:lnTo>
                  <a:pt x="283554" y="434747"/>
                </a:lnTo>
                <a:close/>
              </a:path>
            </a:pathLst>
          </a:custGeom>
          <a:solidFill>
            <a:srgbClr val="C0C0C0">
              <a:alpha val="79998"/>
            </a:srgbClr>
          </a:solidFill>
        </p:spPr>
        <p:txBody>
          <a:bodyPr wrap="square" lIns="0" tIns="0" rIns="0" bIns="0" rtlCol="0"/>
          <a:lstStyle/>
          <a:p/>
        </p:txBody>
      </p:sp>
      <p:sp>
        <p:nvSpPr>
          <p:cNvPr id="18" name="object 18"/>
          <p:cNvSpPr/>
          <p:nvPr/>
        </p:nvSpPr>
        <p:spPr>
          <a:xfrm>
            <a:off x="5944133" y="1178394"/>
            <a:ext cx="846455" cy="633730"/>
          </a:xfrm>
          <a:custGeom>
            <a:rect l="l" t="t" r="r" b="b"/>
            <a:pathLst>
              <a:path w="846453" h="633730">
                <a:moveTo>
                  <a:pt x="187045" y="71793"/>
                </a:moveTo>
                <a:lnTo>
                  <a:pt x="145821" y="0"/>
                </a:lnTo>
                <a:lnTo>
                  <a:pt x="139649" y="1816"/>
                </a:lnTo>
                <a:lnTo>
                  <a:pt x="145605" y="24815"/>
                </a:lnTo>
                <a:lnTo>
                  <a:pt x="148259" y="36080"/>
                </a:lnTo>
                <a:lnTo>
                  <a:pt x="151460" y="55778"/>
                </a:lnTo>
                <a:lnTo>
                  <a:pt x="152603" y="72351"/>
                </a:lnTo>
                <a:lnTo>
                  <a:pt x="152476" y="80657"/>
                </a:lnTo>
                <a:lnTo>
                  <a:pt x="158559" y="103124"/>
                </a:lnTo>
                <a:lnTo>
                  <a:pt x="173418" y="97472"/>
                </a:lnTo>
                <a:lnTo>
                  <a:pt x="180352" y="91097"/>
                </a:lnTo>
                <a:lnTo>
                  <a:pt x="180708" y="90716"/>
                </a:lnTo>
                <a:lnTo>
                  <a:pt x="180911" y="90322"/>
                </a:lnTo>
                <a:lnTo>
                  <a:pt x="187045" y="71793"/>
                </a:lnTo>
                <a:close/>
              </a:path>
              <a:path w="846453" h="633730">
                <a:moveTo>
                  <a:pt x="272948" y="87058"/>
                </a:moveTo>
                <a:lnTo>
                  <a:pt x="272707" y="82905"/>
                </a:lnTo>
                <a:lnTo>
                  <a:pt x="269773" y="72351"/>
                </a:lnTo>
                <a:lnTo>
                  <a:pt x="263677" y="59512"/>
                </a:lnTo>
                <a:lnTo>
                  <a:pt x="238848" y="19659"/>
                </a:lnTo>
                <a:lnTo>
                  <a:pt x="232664" y="21475"/>
                </a:lnTo>
                <a:lnTo>
                  <a:pt x="235851" y="40932"/>
                </a:lnTo>
                <a:lnTo>
                  <a:pt x="237451" y="52527"/>
                </a:lnTo>
                <a:lnTo>
                  <a:pt x="238658" y="71094"/>
                </a:lnTo>
                <a:lnTo>
                  <a:pt x="238455" y="80657"/>
                </a:lnTo>
                <a:lnTo>
                  <a:pt x="238277" y="87058"/>
                </a:lnTo>
                <a:lnTo>
                  <a:pt x="237515" y="95973"/>
                </a:lnTo>
                <a:lnTo>
                  <a:pt x="243052" y="120129"/>
                </a:lnTo>
                <a:lnTo>
                  <a:pt x="257657" y="115328"/>
                </a:lnTo>
                <a:lnTo>
                  <a:pt x="264642" y="109385"/>
                </a:lnTo>
                <a:lnTo>
                  <a:pt x="272681" y="91097"/>
                </a:lnTo>
                <a:lnTo>
                  <a:pt x="272757" y="90322"/>
                </a:lnTo>
                <a:lnTo>
                  <a:pt x="272948" y="87058"/>
                </a:lnTo>
                <a:close/>
              </a:path>
              <a:path w="846453" h="633730">
                <a:moveTo>
                  <a:pt x="382117" y="358063"/>
                </a:moveTo>
                <a:lnTo>
                  <a:pt x="366153" y="327621"/>
                </a:lnTo>
                <a:lnTo>
                  <a:pt x="356311" y="308851"/>
                </a:lnTo>
                <a:lnTo>
                  <a:pt x="320522" y="327621"/>
                </a:lnTo>
                <a:lnTo>
                  <a:pt x="242506" y="303288"/>
                </a:lnTo>
                <a:lnTo>
                  <a:pt x="209702" y="293065"/>
                </a:lnTo>
                <a:lnTo>
                  <a:pt x="212026" y="285623"/>
                </a:lnTo>
                <a:lnTo>
                  <a:pt x="212356" y="284530"/>
                </a:lnTo>
                <a:lnTo>
                  <a:pt x="226428" y="281444"/>
                </a:lnTo>
                <a:lnTo>
                  <a:pt x="215442" y="268655"/>
                </a:lnTo>
                <a:lnTo>
                  <a:pt x="276326" y="253974"/>
                </a:lnTo>
                <a:lnTo>
                  <a:pt x="316674" y="249250"/>
                </a:lnTo>
                <a:lnTo>
                  <a:pt x="319176" y="249326"/>
                </a:lnTo>
                <a:lnTo>
                  <a:pt x="323926" y="250278"/>
                </a:lnTo>
                <a:lnTo>
                  <a:pt x="330923" y="252298"/>
                </a:lnTo>
                <a:lnTo>
                  <a:pt x="329628" y="249250"/>
                </a:lnTo>
                <a:lnTo>
                  <a:pt x="317334" y="220357"/>
                </a:lnTo>
                <a:lnTo>
                  <a:pt x="312572" y="209156"/>
                </a:lnTo>
                <a:lnTo>
                  <a:pt x="288505" y="220357"/>
                </a:lnTo>
                <a:lnTo>
                  <a:pt x="92430" y="159207"/>
                </a:lnTo>
                <a:lnTo>
                  <a:pt x="102997" y="179336"/>
                </a:lnTo>
                <a:lnTo>
                  <a:pt x="114808" y="180365"/>
                </a:lnTo>
                <a:lnTo>
                  <a:pt x="130492" y="183184"/>
                </a:lnTo>
                <a:lnTo>
                  <a:pt x="145503" y="186982"/>
                </a:lnTo>
                <a:lnTo>
                  <a:pt x="287020" y="231114"/>
                </a:lnTo>
                <a:lnTo>
                  <a:pt x="211924" y="261950"/>
                </a:lnTo>
                <a:lnTo>
                  <a:pt x="196354" y="245872"/>
                </a:lnTo>
                <a:lnTo>
                  <a:pt x="191185" y="266446"/>
                </a:lnTo>
                <a:lnTo>
                  <a:pt x="188302" y="277317"/>
                </a:lnTo>
                <a:lnTo>
                  <a:pt x="185839" y="285623"/>
                </a:lnTo>
                <a:lnTo>
                  <a:pt x="0" y="227660"/>
                </a:lnTo>
                <a:lnTo>
                  <a:pt x="10553" y="247789"/>
                </a:lnTo>
                <a:lnTo>
                  <a:pt x="22504" y="248843"/>
                </a:lnTo>
                <a:lnTo>
                  <a:pt x="38087" y="251650"/>
                </a:lnTo>
                <a:lnTo>
                  <a:pt x="53073" y="255435"/>
                </a:lnTo>
                <a:lnTo>
                  <a:pt x="182638" y="295846"/>
                </a:lnTo>
                <a:lnTo>
                  <a:pt x="161912" y="362343"/>
                </a:lnTo>
                <a:lnTo>
                  <a:pt x="150596" y="374942"/>
                </a:lnTo>
                <a:lnTo>
                  <a:pt x="142684" y="375983"/>
                </a:lnTo>
                <a:lnTo>
                  <a:pt x="134073" y="373240"/>
                </a:lnTo>
                <a:lnTo>
                  <a:pt x="127355" y="370344"/>
                </a:lnTo>
                <a:lnTo>
                  <a:pt x="88277" y="352475"/>
                </a:lnTo>
                <a:lnTo>
                  <a:pt x="85623" y="360997"/>
                </a:lnTo>
                <a:lnTo>
                  <a:pt x="118186" y="388835"/>
                </a:lnTo>
                <a:lnTo>
                  <a:pt x="129273" y="408051"/>
                </a:lnTo>
                <a:lnTo>
                  <a:pt x="129222" y="411378"/>
                </a:lnTo>
                <a:lnTo>
                  <a:pt x="128485" y="415518"/>
                </a:lnTo>
                <a:lnTo>
                  <a:pt x="150545" y="411810"/>
                </a:lnTo>
                <a:lnTo>
                  <a:pt x="180454" y="386829"/>
                </a:lnTo>
                <a:lnTo>
                  <a:pt x="206514" y="303288"/>
                </a:lnTo>
                <a:lnTo>
                  <a:pt x="382117" y="358063"/>
                </a:lnTo>
                <a:close/>
              </a:path>
              <a:path w="846453" h="633730">
                <a:moveTo>
                  <a:pt x="429018" y="213664"/>
                </a:moveTo>
                <a:lnTo>
                  <a:pt x="428663" y="212890"/>
                </a:lnTo>
                <a:lnTo>
                  <a:pt x="415925" y="185140"/>
                </a:lnTo>
                <a:lnTo>
                  <a:pt x="408965" y="170002"/>
                </a:lnTo>
                <a:lnTo>
                  <a:pt x="385533" y="185140"/>
                </a:lnTo>
                <a:lnTo>
                  <a:pt x="298589" y="158026"/>
                </a:lnTo>
                <a:lnTo>
                  <a:pt x="360908" y="111163"/>
                </a:lnTo>
                <a:lnTo>
                  <a:pt x="400723" y="94462"/>
                </a:lnTo>
                <a:lnTo>
                  <a:pt x="369481" y="56667"/>
                </a:lnTo>
                <a:lnTo>
                  <a:pt x="344449" y="91655"/>
                </a:lnTo>
                <a:lnTo>
                  <a:pt x="301409" y="141274"/>
                </a:lnTo>
                <a:lnTo>
                  <a:pt x="288353" y="154838"/>
                </a:lnTo>
                <a:lnTo>
                  <a:pt x="128498" y="104978"/>
                </a:lnTo>
                <a:lnTo>
                  <a:pt x="95694" y="94754"/>
                </a:lnTo>
                <a:lnTo>
                  <a:pt x="100380" y="73761"/>
                </a:lnTo>
                <a:lnTo>
                  <a:pt x="91846" y="71094"/>
                </a:lnTo>
                <a:lnTo>
                  <a:pt x="79248" y="94145"/>
                </a:lnTo>
                <a:lnTo>
                  <a:pt x="76530" y="98856"/>
                </a:lnTo>
                <a:lnTo>
                  <a:pt x="66497" y="113030"/>
                </a:lnTo>
                <a:lnTo>
                  <a:pt x="57099" y="123202"/>
                </a:lnTo>
                <a:lnTo>
                  <a:pt x="51714" y="127800"/>
                </a:lnTo>
                <a:lnTo>
                  <a:pt x="37338" y="143891"/>
                </a:lnTo>
                <a:lnTo>
                  <a:pt x="40271" y="149491"/>
                </a:lnTo>
                <a:lnTo>
                  <a:pt x="48856" y="154965"/>
                </a:lnTo>
                <a:lnTo>
                  <a:pt x="64414" y="156083"/>
                </a:lnTo>
                <a:lnTo>
                  <a:pt x="74142" y="151422"/>
                </a:lnTo>
                <a:lnTo>
                  <a:pt x="82778" y="142163"/>
                </a:lnTo>
                <a:lnTo>
                  <a:pt x="85902" y="133934"/>
                </a:lnTo>
                <a:lnTo>
                  <a:pt x="88138" y="125387"/>
                </a:lnTo>
                <a:lnTo>
                  <a:pt x="92506" y="104978"/>
                </a:lnTo>
                <a:lnTo>
                  <a:pt x="384048" y="195910"/>
                </a:lnTo>
                <a:lnTo>
                  <a:pt x="341884" y="235140"/>
                </a:lnTo>
                <a:lnTo>
                  <a:pt x="345935" y="240144"/>
                </a:lnTo>
                <a:lnTo>
                  <a:pt x="370319" y="227203"/>
                </a:lnTo>
                <a:lnTo>
                  <a:pt x="382485" y="221373"/>
                </a:lnTo>
                <a:lnTo>
                  <a:pt x="398335" y="215963"/>
                </a:lnTo>
                <a:lnTo>
                  <a:pt x="408000" y="213842"/>
                </a:lnTo>
                <a:lnTo>
                  <a:pt x="416953" y="212890"/>
                </a:lnTo>
                <a:lnTo>
                  <a:pt x="422440" y="213042"/>
                </a:lnTo>
                <a:lnTo>
                  <a:pt x="429018" y="213664"/>
                </a:lnTo>
                <a:close/>
              </a:path>
              <a:path w="846453" h="633730">
                <a:moveTo>
                  <a:pt x="846442" y="382803"/>
                </a:moveTo>
                <a:lnTo>
                  <a:pt x="835202" y="348195"/>
                </a:lnTo>
                <a:lnTo>
                  <a:pt x="830821" y="334708"/>
                </a:lnTo>
                <a:lnTo>
                  <a:pt x="795413" y="348195"/>
                </a:lnTo>
                <a:lnTo>
                  <a:pt x="724344" y="316357"/>
                </a:lnTo>
                <a:lnTo>
                  <a:pt x="702513" y="306578"/>
                </a:lnTo>
                <a:lnTo>
                  <a:pt x="707428" y="295617"/>
                </a:lnTo>
                <a:lnTo>
                  <a:pt x="739025" y="225082"/>
                </a:lnTo>
                <a:lnTo>
                  <a:pt x="757174" y="219519"/>
                </a:lnTo>
                <a:lnTo>
                  <a:pt x="725360" y="185699"/>
                </a:lnTo>
                <a:lnTo>
                  <a:pt x="717270" y="205676"/>
                </a:lnTo>
                <a:lnTo>
                  <a:pt x="693623" y="260642"/>
                </a:lnTo>
                <a:lnTo>
                  <a:pt x="678065" y="295617"/>
                </a:lnTo>
                <a:lnTo>
                  <a:pt x="600468" y="260858"/>
                </a:lnTo>
                <a:lnTo>
                  <a:pt x="581901" y="252539"/>
                </a:lnTo>
                <a:lnTo>
                  <a:pt x="614768" y="225628"/>
                </a:lnTo>
                <a:lnTo>
                  <a:pt x="648042" y="209765"/>
                </a:lnTo>
                <a:lnTo>
                  <a:pt x="620052" y="171780"/>
                </a:lnTo>
                <a:lnTo>
                  <a:pt x="596138" y="201790"/>
                </a:lnTo>
                <a:lnTo>
                  <a:pt x="559841" y="241554"/>
                </a:lnTo>
                <a:lnTo>
                  <a:pt x="516077" y="282829"/>
                </a:lnTo>
                <a:lnTo>
                  <a:pt x="471068" y="317207"/>
                </a:lnTo>
                <a:lnTo>
                  <a:pt x="459473" y="324891"/>
                </a:lnTo>
                <a:lnTo>
                  <a:pt x="462902" y="330339"/>
                </a:lnTo>
                <a:lnTo>
                  <a:pt x="498475" y="312978"/>
                </a:lnTo>
                <a:lnTo>
                  <a:pt x="553389" y="276466"/>
                </a:lnTo>
                <a:lnTo>
                  <a:pt x="574268" y="260858"/>
                </a:lnTo>
                <a:lnTo>
                  <a:pt x="673684" y="305396"/>
                </a:lnTo>
                <a:lnTo>
                  <a:pt x="628408" y="406450"/>
                </a:lnTo>
                <a:lnTo>
                  <a:pt x="512699" y="354596"/>
                </a:lnTo>
                <a:lnTo>
                  <a:pt x="520788" y="375843"/>
                </a:lnTo>
                <a:lnTo>
                  <a:pt x="532384" y="378256"/>
                </a:lnTo>
                <a:lnTo>
                  <a:pt x="547662" y="382930"/>
                </a:lnTo>
                <a:lnTo>
                  <a:pt x="562102" y="388480"/>
                </a:lnTo>
                <a:lnTo>
                  <a:pt x="624027" y="416229"/>
                </a:lnTo>
                <a:lnTo>
                  <a:pt x="571449" y="533577"/>
                </a:lnTo>
                <a:lnTo>
                  <a:pt x="393801" y="453974"/>
                </a:lnTo>
                <a:lnTo>
                  <a:pt x="401904" y="475221"/>
                </a:lnTo>
                <a:lnTo>
                  <a:pt x="413537" y="477647"/>
                </a:lnTo>
                <a:lnTo>
                  <a:pt x="428752" y="482307"/>
                </a:lnTo>
                <a:lnTo>
                  <a:pt x="443204" y="487857"/>
                </a:lnTo>
                <a:lnTo>
                  <a:pt x="767537" y="633171"/>
                </a:lnTo>
                <a:lnTo>
                  <a:pt x="755726" y="597103"/>
                </a:lnTo>
                <a:lnTo>
                  <a:pt x="751014" y="582714"/>
                </a:lnTo>
                <a:lnTo>
                  <a:pt x="713244" y="597103"/>
                </a:lnTo>
                <a:lnTo>
                  <a:pt x="595896" y="544525"/>
                </a:lnTo>
                <a:lnTo>
                  <a:pt x="600811" y="533577"/>
                </a:lnTo>
                <a:lnTo>
                  <a:pt x="648474" y="427177"/>
                </a:lnTo>
                <a:lnTo>
                  <a:pt x="777227" y="484873"/>
                </a:lnTo>
                <a:lnTo>
                  <a:pt x="767003" y="450265"/>
                </a:lnTo>
                <a:lnTo>
                  <a:pt x="763231" y="437502"/>
                </a:lnTo>
                <a:lnTo>
                  <a:pt x="726198" y="450265"/>
                </a:lnTo>
                <a:lnTo>
                  <a:pt x="674687" y="427177"/>
                </a:lnTo>
                <a:lnTo>
                  <a:pt x="652856" y="417398"/>
                </a:lnTo>
                <a:lnTo>
                  <a:pt x="657771" y="406450"/>
                </a:lnTo>
                <a:lnTo>
                  <a:pt x="698131" y="316357"/>
                </a:lnTo>
                <a:lnTo>
                  <a:pt x="846442" y="382803"/>
                </a:lnTo>
                <a:close/>
              </a:path>
            </a:pathLst>
          </a:custGeom>
          <a:solidFill>
            <a:srgbClr val="C0C0C0">
              <a:alpha val="79998"/>
            </a:srgbClr>
          </a:solidFill>
        </p:spPr>
        <p:txBody>
          <a:bodyPr wrap="square" lIns="0" tIns="0" rIns="0" bIns="0" rtlCol="0"/>
          <a:lstStyle/>
          <a:p/>
        </p:txBody>
      </p:sp>
      <p:grpSp>
        <p:nvGrpSpPr>
          <p:cNvPr id="19" name="object 19"/>
          <p:cNvGrpSpPr/>
          <p:nvPr/>
        </p:nvGrpSpPr>
        <p:grpSpPr>
          <a:xfrm>
            <a:off x="2730815" y="1059747"/>
            <a:ext cx="1324610" cy="739775"/>
            <a:chOff x="2730815" y="1059747"/>
            <a:chExt cx="1324610" cy="739775"/>
          </a:xfrm>
        </p:grpSpPr>
        <p:pic>
          <p:nvPicPr>
            <p:cNvPr id="20" name="object 20"/>
            <p:cNvPicPr/>
            <p:nvPr/>
          </p:nvPicPr>
          <p:blipFill>
            <a:blip r:embed="rId3"/>
            <a:stretch>
              <a:fillRect/>
            </a:stretch>
          </p:blipFill>
          <p:spPr>
            <a:xfrm>
              <a:off x="2737165" y="1312001"/>
              <a:ext cx="455819" cy="480691"/>
            </a:xfrm>
            <a:prstGeom prst="rect">
              <a:avLst/>
            </a:prstGeom>
          </p:spPr>
        </p:pic>
        <p:pic>
          <p:nvPicPr>
            <p:cNvPr id="21" name="object 21"/>
            <p:cNvPicPr/>
            <p:nvPr/>
          </p:nvPicPr>
          <p:blipFill>
            <a:blip r:embed="rId4"/>
            <a:stretch>
              <a:fillRect/>
            </a:stretch>
          </p:blipFill>
          <p:spPr>
            <a:xfrm>
              <a:off x="2871550" y="1394742"/>
              <a:ext cx="202000" cy="290287"/>
            </a:xfrm>
            <a:prstGeom prst="rect">
              <a:avLst/>
            </a:prstGeom>
          </p:spPr>
        </p:pic>
        <p:sp>
          <p:nvSpPr>
            <p:cNvPr id="22" name="object 22"/>
            <p:cNvSpPr/>
            <p:nvPr/>
          </p:nvSpPr>
          <p:spPr>
            <a:xfrm>
              <a:off x="2737165" y="1312001"/>
              <a:ext cx="455930" cy="480695"/>
            </a:xfrm>
            <a:custGeom>
              <a:rect l="l" t="t" r="r" b="b"/>
              <a:pathLst>
                <a:path w="455930" h="480694">
                  <a:moveTo>
                    <a:pt x="189789" y="0"/>
                  </a:moveTo>
                  <a:lnTo>
                    <a:pt x="228788" y="4053"/>
                  </a:lnTo>
                  <a:lnTo>
                    <a:pt x="225144" y="10884"/>
                  </a:lnTo>
                  <a:lnTo>
                    <a:pt x="223248" y="30998"/>
                  </a:lnTo>
                  <a:lnTo>
                    <a:pt x="223768" y="35318"/>
                  </a:lnTo>
                  <a:lnTo>
                    <a:pt x="224596" y="42197"/>
                  </a:lnTo>
                  <a:lnTo>
                    <a:pt x="227077" y="61734"/>
                  </a:lnTo>
                  <a:lnTo>
                    <a:pt x="232534" y="104139"/>
                  </a:lnTo>
                  <a:lnTo>
                    <a:pt x="299357" y="74199"/>
                  </a:lnTo>
                  <a:lnTo>
                    <a:pt x="308353" y="50599"/>
                  </a:lnTo>
                  <a:lnTo>
                    <a:pt x="346114" y="64992"/>
                  </a:lnTo>
                  <a:lnTo>
                    <a:pt x="313518" y="79597"/>
                  </a:lnTo>
                  <a:lnTo>
                    <a:pt x="318170" y="93961"/>
                  </a:lnTo>
                  <a:lnTo>
                    <a:pt x="321977" y="105712"/>
                  </a:lnTo>
                  <a:lnTo>
                    <a:pt x="336410" y="156488"/>
                  </a:lnTo>
                  <a:lnTo>
                    <a:pt x="339501" y="169252"/>
                  </a:lnTo>
                  <a:lnTo>
                    <a:pt x="342383" y="181148"/>
                  </a:lnTo>
                  <a:lnTo>
                    <a:pt x="345465" y="196340"/>
                  </a:lnTo>
                  <a:lnTo>
                    <a:pt x="348896" y="217080"/>
                  </a:lnTo>
                  <a:lnTo>
                    <a:pt x="351209" y="240261"/>
                  </a:lnTo>
                  <a:lnTo>
                    <a:pt x="351874" y="261958"/>
                  </a:lnTo>
                  <a:lnTo>
                    <a:pt x="351638" y="273873"/>
                  </a:lnTo>
                  <a:lnTo>
                    <a:pt x="361858" y="279710"/>
                  </a:lnTo>
                  <a:lnTo>
                    <a:pt x="368917" y="283469"/>
                  </a:lnTo>
                  <a:lnTo>
                    <a:pt x="387006" y="291233"/>
                  </a:lnTo>
                  <a:lnTo>
                    <a:pt x="401844" y="296390"/>
                  </a:lnTo>
                  <a:lnTo>
                    <a:pt x="418370" y="300288"/>
                  </a:lnTo>
                  <a:lnTo>
                    <a:pt x="422442" y="301105"/>
                  </a:lnTo>
                  <a:lnTo>
                    <a:pt x="435387" y="302154"/>
                  </a:lnTo>
                  <a:lnTo>
                    <a:pt x="442810" y="301776"/>
                  </a:lnTo>
                  <a:lnTo>
                    <a:pt x="453628" y="300586"/>
                  </a:lnTo>
                  <a:lnTo>
                    <a:pt x="455819" y="305476"/>
                  </a:lnTo>
                  <a:lnTo>
                    <a:pt x="443400" y="315403"/>
                  </a:lnTo>
                  <a:lnTo>
                    <a:pt x="439023" y="321563"/>
                  </a:lnTo>
                  <a:lnTo>
                    <a:pt x="438513" y="322977"/>
                  </a:lnTo>
                  <a:lnTo>
                    <a:pt x="435414" y="334188"/>
                  </a:lnTo>
                  <a:lnTo>
                    <a:pt x="425133" y="331327"/>
                  </a:lnTo>
                  <a:lnTo>
                    <a:pt x="408096" y="325099"/>
                  </a:lnTo>
                  <a:lnTo>
                    <a:pt x="392118" y="318360"/>
                  </a:lnTo>
                  <a:lnTo>
                    <a:pt x="380499" y="312631"/>
                  </a:lnTo>
                  <a:lnTo>
                    <a:pt x="358044" y="299794"/>
                  </a:lnTo>
                  <a:lnTo>
                    <a:pt x="346071" y="292024"/>
                  </a:lnTo>
                  <a:lnTo>
                    <a:pt x="341972" y="304720"/>
                  </a:lnTo>
                  <a:lnTo>
                    <a:pt x="334876" y="323138"/>
                  </a:lnTo>
                  <a:lnTo>
                    <a:pt x="325143" y="342910"/>
                  </a:lnTo>
                  <a:lnTo>
                    <a:pt x="314952" y="359673"/>
                  </a:lnTo>
                  <a:lnTo>
                    <a:pt x="307140" y="371112"/>
                  </a:lnTo>
                  <a:lnTo>
                    <a:pt x="286912" y="397137"/>
                  </a:lnTo>
                  <a:lnTo>
                    <a:pt x="278660" y="407189"/>
                  </a:lnTo>
                  <a:lnTo>
                    <a:pt x="270413" y="415909"/>
                  </a:lnTo>
                  <a:lnTo>
                    <a:pt x="266304" y="419742"/>
                  </a:lnTo>
                  <a:lnTo>
                    <a:pt x="260854" y="416313"/>
                  </a:lnTo>
                  <a:lnTo>
                    <a:pt x="287741" y="378046"/>
                  </a:lnTo>
                  <a:lnTo>
                    <a:pt x="302367" y="351724"/>
                  </a:lnTo>
                  <a:lnTo>
                    <a:pt x="321270" y="305873"/>
                  </a:lnTo>
                  <a:lnTo>
                    <a:pt x="328259" y="278477"/>
                  </a:lnTo>
                  <a:lnTo>
                    <a:pt x="317610" y="267432"/>
                  </a:lnTo>
                  <a:lnTo>
                    <a:pt x="314548" y="264255"/>
                  </a:lnTo>
                  <a:lnTo>
                    <a:pt x="289982" y="235633"/>
                  </a:lnTo>
                  <a:lnTo>
                    <a:pt x="286382" y="230857"/>
                  </a:lnTo>
                  <a:lnTo>
                    <a:pt x="279127" y="221232"/>
                  </a:lnTo>
                  <a:lnTo>
                    <a:pt x="273023" y="212289"/>
                  </a:lnTo>
                  <a:lnTo>
                    <a:pt x="268802" y="206105"/>
                  </a:lnTo>
                  <a:lnTo>
                    <a:pt x="248479" y="171667"/>
                  </a:lnTo>
                  <a:lnTo>
                    <a:pt x="246340" y="167536"/>
                  </a:lnTo>
                  <a:lnTo>
                    <a:pt x="238482" y="152356"/>
                  </a:lnTo>
                  <a:lnTo>
                    <a:pt x="236271" y="197379"/>
                  </a:lnTo>
                  <a:lnTo>
                    <a:pt x="228862" y="209506"/>
                  </a:lnTo>
                  <a:lnTo>
                    <a:pt x="224048" y="149283"/>
                  </a:lnTo>
                  <a:lnTo>
                    <a:pt x="217136" y="109081"/>
                  </a:lnTo>
                  <a:lnTo>
                    <a:pt x="214245" y="95567"/>
                  </a:lnTo>
                  <a:lnTo>
                    <a:pt x="211216" y="81400"/>
                  </a:lnTo>
                  <a:lnTo>
                    <a:pt x="197542" y="26859"/>
                  </a:lnTo>
                  <a:lnTo>
                    <a:pt x="193495" y="12839"/>
                  </a:lnTo>
                  <a:lnTo>
                    <a:pt x="189789" y="0"/>
                  </a:lnTo>
                  <a:close/>
                </a:path>
                <a:path w="455930" h="480694">
                  <a:moveTo>
                    <a:pt x="186729" y="429954"/>
                  </a:moveTo>
                  <a:lnTo>
                    <a:pt x="183703" y="422400"/>
                  </a:lnTo>
                  <a:lnTo>
                    <a:pt x="179523" y="411962"/>
                  </a:lnTo>
                  <a:lnTo>
                    <a:pt x="160804" y="367999"/>
                  </a:lnTo>
                  <a:lnTo>
                    <a:pt x="158511" y="362826"/>
                  </a:lnTo>
                  <a:lnTo>
                    <a:pt x="149291" y="342029"/>
                  </a:lnTo>
                  <a:lnTo>
                    <a:pt x="139415" y="320217"/>
                  </a:lnTo>
                  <a:lnTo>
                    <a:pt x="137619" y="316252"/>
                  </a:lnTo>
                  <a:lnTo>
                    <a:pt x="117636" y="273834"/>
                  </a:lnTo>
                  <a:lnTo>
                    <a:pt x="112781" y="264114"/>
                  </a:lnTo>
                  <a:lnTo>
                    <a:pt x="109324" y="257193"/>
                  </a:lnTo>
                  <a:lnTo>
                    <a:pt x="136353" y="260739"/>
                  </a:lnTo>
                  <a:lnTo>
                    <a:pt x="162430" y="249055"/>
                  </a:lnTo>
                  <a:lnTo>
                    <a:pt x="125188" y="165934"/>
                  </a:lnTo>
                  <a:lnTo>
                    <a:pt x="117039" y="169585"/>
                  </a:lnTo>
                  <a:lnTo>
                    <a:pt x="103260" y="176686"/>
                  </a:lnTo>
                  <a:lnTo>
                    <a:pt x="89711" y="184911"/>
                  </a:lnTo>
                  <a:lnTo>
                    <a:pt x="80114" y="192000"/>
                  </a:lnTo>
                  <a:lnTo>
                    <a:pt x="58874" y="183904"/>
                  </a:lnTo>
                  <a:lnTo>
                    <a:pt x="120807" y="156155"/>
                  </a:lnTo>
                  <a:lnTo>
                    <a:pt x="106932" y="125188"/>
                  </a:lnTo>
                  <a:lnTo>
                    <a:pt x="105280" y="121604"/>
                  </a:lnTo>
                  <a:lnTo>
                    <a:pt x="102540" y="115659"/>
                  </a:lnTo>
                  <a:lnTo>
                    <a:pt x="96456" y="102940"/>
                  </a:lnTo>
                  <a:lnTo>
                    <a:pt x="76093" y="60726"/>
                  </a:lnTo>
                  <a:lnTo>
                    <a:pt x="117622" y="61689"/>
                  </a:lnTo>
                  <a:lnTo>
                    <a:pt x="109695" y="78940"/>
                  </a:lnTo>
                  <a:lnTo>
                    <a:pt x="140365" y="147392"/>
                  </a:lnTo>
                  <a:lnTo>
                    <a:pt x="164812" y="136439"/>
                  </a:lnTo>
                  <a:lnTo>
                    <a:pt x="174708" y="110478"/>
                  </a:lnTo>
                  <a:lnTo>
                    <a:pt x="214829" y="125771"/>
                  </a:lnTo>
                  <a:lnTo>
                    <a:pt x="144746" y="157171"/>
                  </a:lnTo>
                  <a:lnTo>
                    <a:pt x="181988" y="240292"/>
                  </a:lnTo>
                  <a:lnTo>
                    <a:pt x="204806" y="230069"/>
                  </a:lnTo>
                  <a:lnTo>
                    <a:pt x="212002" y="211188"/>
                  </a:lnTo>
                  <a:lnTo>
                    <a:pt x="241953" y="221253"/>
                  </a:lnTo>
                  <a:lnTo>
                    <a:pt x="233296" y="236874"/>
                  </a:lnTo>
                  <a:lnTo>
                    <a:pt x="269078" y="316735"/>
                  </a:lnTo>
                  <a:lnTo>
                    <a:pt x="283293" y="345436"/>
                  </a:lnTo>
                  <a:lnTo>
                    <a:pt x="286042" y="350231"/>
                  </a:lnTo>
                  <a:lnTo>
                    <a:pt x="269966" y="371133"/>
                  </a:lnTo>
                  <a:lnTo>
                    <a:pt x="258283" y="345056"/>
                  </a:lnTo>
                  <a:lnTo>
                    <a:pt x="188200" y="376456"/>
                  </a:lnTo>
                  <a:lnTo>
                    <a:pt x="203535" y="410683"/>
                  </a:lnTo>
                  <a:lnTo>
                    <a:pt x="186729" y="429954"/>
                  </a:lnTo>
                  <a:close/>
                </a:path>
                <a:path w="455930" h="480694">
                  <a:moveTo>
                    <a:pt x="123124" y="384087"/>
                  </a:moveTo>
                  <a:lnTo>
                    <a:pt x="140063" y="421051"/>
                  </a:lnTo>
                  <a:lnTo>
                    <a:pt x="153615" y="449684"/>
                  </a:lnTo>
                  <a:lnTo>
                    <a:pt x="157708" y="457555"/>
                  </a:lnTo>
                  <a:lnTo>
                    <a:pt x="159805" y="461588"/>
                  </a:lnTo>
                  <a:lnTo>
                    <a:pt x="139009" y="480691"/>
                  </a:lnTo>
                  <a:lnTo>
                    <a:pt x="121408" y="438898"/>
                  </a:lnTo>
                  <a:lnTo>
                    <a:pt x="108223" y="407886"/>
                  </a:lnTo>
                  <a:lnTo>
                    <a:pt x="104304" y="398946"/>
                  </a:lnTo>
                  <a:lnTo>
                    <a:pt x="102666" y="395209"/>
                  </a:lnTo>
                  <a:lnTo>
                    <a:pt x="35484" y="245266"/>
                  </a:lnTo>
                  <a:lnTo>
                    <a:pt x="33284" y="265621"/>
                  </a:lnTo>
                  <a:lnTo>
                    <a:pt x="30933" y="283632"/>
                  </a:lnTo>
                  <a:lnTo>
                    <a:pt x="26784" y="306039"/>
                  </a:lnTo>
                  <a:lnTo>
                    <a:pt x="21744" y="325910"/>
                  </a:lnTo>
                  <a:lnTo>
                    <a:pt x="21625" y="326286"/>
                  </a:lnTo>
                  <a:lnTo>
                    <a:pt x="18889" y="334895"/>
                  </a:lnTo>
                  <a:lnTo>
                    <a:pt x="12539" y="333826"/>
                  </a:lnTo>
                  <a:lnTo>
                    <a:pt x="14206" y="320007"/>
                  </a:lnTo>
                  <a:lnTo>
                    <a:pt x="14861" y="314577"/>
                  </a:lnTo>
                  <a:lnTo>
                    <a:pt x="17738" y="276227"/>
                  </a:lnTo>
                  <a:lnTo>
                    <a:pt x="18258" y="238077"/>
                  </a:lnTo>
                  <a:lnTo>
                    <a:pt x="16422" y="200127"/>
                  </a:lnTo>
                  <a:lnTo>
                    <a:pt x="15880" y="194442"/>
                  </a:lnTo>
                  <a:lnTo>
                    <a:pt x="14620" y="181226"/>
                  </a:lnTo>
                  <a:lnTo>
                    <a:pt x="9252" y="137575"/>
                  </a:lnTo>
                  <a:lnTo>
                    <a:pt x="4977" y="107496"/>
                  </a:lnTo>
                  <a:lnTo>
                    <a:pt x="1591" y="89565"/>
                  </a:lnTo>
                  <a:lnTo>
                    <a:pt x="1009" y="87192"/>
                  </a:lnTo>
                  <a:lnTo>
                    <a:pt x="0" y="83077"/>
                  </a:lnTo>
                  <a:lnTo>
                    <a:pt x="40459" y="90390"/>
                  </a:lnTo>
                  <a:lnTo>
                    <a:pt x="39000" y="92591"/>
                  </a:lnTo>
                  <a:lnTo>
                    <a:pt x="33315" y="126860"/>
                  </a:lnTo>
                  <a:lnTo>
                    <a:pt x="33698" y="135415"/>
                  </a:lnTo>
                  <a:lnTo>
                    <a:pt x="34008" y="142328"/>
                  </a:lnTo>
                  <a:lnTo>
                    <a:pt x="36024" y="179587"/>
                  </a:lnTo>
                  <a:lnTo>
                    <a:pt x="36039" y="179838"/>
                  </a:lnTo>
                  <a:lnTo>
                    <a:pt x="37347" y="201377"/>
                  </a:lnTo>
                  <a:lnTo>
                    <a:pt x="57127" y="206214"/>
                  </a:lnTo>
                  <a:lnTo>
                    <a:pt x="50100" y="221104"/>
                  </a:lnTo>
                  <a:lnTo>
                    <a:pt x="123124" y="384087"/>
                  </a:lnTo>
                  <a:close/>
                </a:path>
              </a:pathLst>
            </a:custGeom>
            <a:ln w="12700">
              <a:solidFill>
                <a:srgbClr val="EAEAEA"/>
              </a:solidFill>
            </a:ln>
          </p:spPr>
          <p:txBody>
            <a:bodyPr wrap="square" lIns="0" tIns="0" rIns="0" bIns="0" rtlCol="0"/>
            <a:lstStyle/>
            <a:p/>
          </p:txBody>
        </p:sp>
        <p:pic>
          <p:nvPicPr>
            <p:cNvPr id="23" name="object 23"/>
            <p:cNvPicPr/>
            <p:nvPr/>
          </p:nvPicPr>
          <p:blipFill>
            <a:blip r:embed="rId5"/>
            <a:stretch>
              <a:fillRect/>
            </a:stretch>
          </p:blipFill>
          <p:spPr>
            <a:xfrm>
              <a:off x="3149964" y="1146689"/>
              <a:ext cx="471736" cy="453876"/>
            </a:xfrm>
            <a:prstGeom prst="rect">
              <a:avLst/>
            </a:prstGeom>
          </p:spPr>
        </p:pic>
        <p:pic>
          <p:nvPicPr>
            <p:cNvPr id="24" name="object 24"/>
            <p:cNvPicPr/>
            <p:nvPr/>
          </p:nvPicPr>
          <p:blipFill>
            <a:blip r:embed="rId6"/>
            <a:stretch>
              <a:fillRect/>
            </a:stretch>
          </p:blipFill>
          <p:spPr>
            <a:xfrm>
              <a:off x="3310428" y="1222581"/>
              <a:ext cx="197407" cy="186975"/>
            </a:xfrm>
            <a:prstGeom prst="rect">
              <a:avLst/>
            </a:prstGeom>
          </p:spPr>
        </p:pic>
        <p:sp>
          <p:nvSpPr>
            <p:cNvPr id="25" name="object 25"/>
            <p:cNvSpPr/>
            <p:nvPr/>
          </p:nvSpPr>
          <p:spPr>
            <a:xfrm>
              <a:off x="3242857" y="1146689"/>
              <a:ext cx="348615" cy="363220"/>
            </a:xfrm>
            <a:custGeom>
              <a:rect l="l" t="t" r="r" b="b"/>
              <a:pathLst>
                <a:path w="348614" h="363219">
                  <a:moveTo>
                    <a:pt x="47240" y="41272"/>
                  </a:moveTo>
                  <a:lnTo>
                    <a:pt x="49587" y="36799"/>
                  </a:lnTo>
                  <a:lnTo>
                    <a:pt x="95687" y="46504"/>
                  </a:lnTo>
                  <a:lnTo>
                    <a:pt x="99068" y="48493"/>
                  </a:lnTo>
                  <a:lnTo>
                    <a:pt x="105559" y="56311"/>
                  </a:lnTo>
                  <a:lnTo>
                    <a:pt x="109555" y="61124"/>
                  </a:lnTo>
                  <a:lnTo>
                    <a:pt x="104001" y="85305"/>
                  </a:lnTo>
                  <a:lnTo>
                    <a:pt x="156855" y="68822"/>
                  </a:lnTo>
                  <a:lnTo>
                    <a:pt x="160780" y="42278"/>
                  </a:lnTo>
                  <a:lnTo>
                    <a:pt x="161377" y="37771"/>
                  </a:lnTo>
                  <a:lnTo>
                    <a:pt x="162559" y="20566"/>
                  </a:lnTo>
                  <a:lnTo>
                    <a:pt x="162288" y="6860"/>
                  </a:lnTo>
                  <a:lnTo>
                    <a:pt x="161581" y="0"/>
                  </a:lnTo>
                  <a:lnTo>
                    <a:pt x="198120" y="9183"/>
                  </a:lnTo>
                  <a:lnTo>
                    <a:pt x="193142" y="13857"/>
                  </a:lnTo>
                  <a:lnTo>
                    <a:pt x="181007" y="32292"/>
                  </a:lnTo>
                  <a:lnTo>
                    <a:pt x="175398" y="44180"/>
                  </a:lnTo>
                  <a:lnTo>
                    <a:pt x="171188" y="53306"/>
                  </a:lnTo>
                  <a:lnTo>
                    <a:pt x="165379" y="66163"/>
                  </a:lnTo>
                  <a:lnTo>
                    <a:pt x="221642" y="48616"/>
                  </a:lnTo>
                  <a:lnTo>
                    <a:pt x="236894" y="19539"/>
                  </a:lnTo>
                  <a:lnTo>
                    <a:pt x="275981" y="42894"/>
                  </a:lnTo>
                  <a:lnTo>
                    <a:pt x="170274" y="75861"/>
                  </a:lnTo>
                  <a:lnTo>
                    <a:pt x="179845" y="106550"/>
                  </a:lnTo>
                  <a:lnTo>
                    <a:pt x="220764" y="93788"/>
                  </a:lnTo>
                  <a:lnTo>
                    <a:pt x="227913" y="74722"/>
                  </a:lnTo>
                  <a:lnTo>
                    <a:pt x="255927" y="86564"/>
                  </a:lnTo>
                  <a:lnTo>
                    <a:pt x="247182" y="100515"/>
                  </a:lnTo>
                  <a:lnTo>
                    <a:pt x="271642" y="178943"/>
                  </a:lnTo>
                  <a:lnTo>
                    <a:pt x="273627" y="184976"/>
                  </a:lnTo>
                  <a:lnTo>
                    <a:pt x="273875" y="185729"/>
                  </a:lnTo>
                  <a:lnTo>
                    <a:pt x="274892" y="188534"/>
                  </a:lnTo>
                  <a:lnTo>
                    <a:pt x="285045" y="215920"/>
                  </a:lnTo>
                  <a:lnTo>
                    <a:pt x="266071" y="233062"/>
                  </a:lnTo>
                  <a:lnTo>
                    <a:pt x="261817" y="219422"/>
                  </a:lnTo>
                  <a:lnTo>
                    <a:pt x="231128" y="228994"/>
                  </a:lnTo>
                  <a:lnTo>
                    <a:pt x="256483" y="232311"/>
                  </a:lnTo>
                  <a:lnTo>
                    <a:pt x="248380" y="242321"/>
                  </a:lnTo>
                  <a:lnTo>
                    <a:pt x="251571" y="252551"/>
                  </a:lnTo>
                  <a:lnTo>
                    <a:pt x="297604" y="238194"/>
                  </a:lnTo>
                  <a:lnTo>
                    <a:pt x="311683" y="211354"/>
                  </a:lnTo>
                  <a:lnTo>
                    <a:pt x="348533" y="233535"/>
                  </a:lnTo>
                  <a:lnTo>
                    <a:pt x="254761" y="262780"/>
                  </a:lnTo>
                  <a:lnTo>
                    <a:pt x="271776" y="317339"/>
                  </a:lnTo>
                  <a:lnTo>
                    <a:pt x="273642" y="328849"/>
                  </a:lnTo>
                  <a:lnTo>
                    <a:pt x="273525" y="333491"/>
                  </a:lnTo>
                  <a:lnTo>
                    <a:pt x="272227" y="339450"/>
                  </a:lnTo>
                  <a:lnTo>
                    <a:pt x="269787" y="345122"/>
                  </a:lnTo>
                  <a:lnTo>
                    <a:pt x="266205" y="350507"/>
                  </a:lnTo>
                  <a:lnTo>
                    <a:pt x="264379" y="352477"/>
                  </a:lnTo>
                  <a:lnTo>
                    <a:pt x="252254" y="362713"/>
                  </a:lnTo>
                  <a:lnTo>
                    <a:pt x="224213" y="345335"/>
                  </a:lnTo>
                  <a:lnTo>
                    <a:pt x="198886" y="347554"/>
                  </a:lnTo>
                  <a:lnTo>
                    <a:pt x="196759" y="340735"/>
                  </a:lnTo>
                  <a:lnTo>
                    <a:pt x="235233" y="330512"/>
                  </a:lnTo>
                  <a:lnTo>
                    <a:pt x="236315" y="330193"/>
                  </a:lnTo>
                  <a:lnTo>
                    <a:pt x="240767" y="328880"/>
                  </a:lnTo>
                  <a:lnTo>
                    <a:pt x="241571" y="328082"/>
                  </a:lnTo>
                  <a:lnTo>
                    <a:pt x="247063" y="310080"/>
                  </a:lnTo>
                  <a:lnTo>
                    <a:pt x="234302" y="269161"/>
                  </a:lnTo>
                  <a:lnTo>
                    <a:pt x="123480" y="303724"/>
                  </a:lnTo>
                  <a:lnTo>
                    <a:pt x="153200" y="316730"/>
                  </a:lnTo>
                  <a:lnTo>
                    <a:pt x="154611" y="317546"/>
                  </a:lnTo>
                  <a:lnTo>
                    <a:pt x="159905" y="322367"/>
                  </a:lnTo>
                  <a:lnTo>
                    <a:pt x="163420" y="326812"/>
                  </a:lnTo>
                  <a:lnTo>
                    <a:pt x="165293" y="338816"/>
                  </a:lnTo>
                  <a:lnTo>
                    <a:pt x="164686" y="348867"/>
                  </a:lnTo>
                  <a:lnTo>
                    <a:pt x="158694" y="355742"/>
                  </a:lnTo>
                  <a:lnTo>
                    <a:pt x="155731" y="359143"/>
                  </a:lnTo>
                  <a:lnTo>
                    <a:pt x="143593" y="344220"/>
                  </a:lnTo>
                  <a:lnTo>
                    <a:pt x="135441" y="329457"/>
                  </a:lnTo>
                  <a:lnTo>
                    <a:pt x="134229" y="327410"/>
                  </a:lnTo>
                  <a:lnTo>
                    <a:pt x="127070" y="317950"/>
                  </a:lnTo>
                  <a:lnTo>
                    <a:pt x="123028" y="313823"/>
                  </a:lnTo>
                  <a:lnTo>
                    <a:pt x="114956" y="306382"/>
                  </a:lnTo>
                  <a:lnTo>
                    <a:pt x="97906" y="311700"/>
                  </a:lnTo>
                  <a:lnTo>
                    <a:pt x="89034" y="315152"/>
                  </a:lnTo>
                  <a:lnTo>
                    <a:pt x="84089" y="317595"/>
                  </a:lnTo>
                  <a:lnTo>
                    <a:pt x="67107" y="326917"/>
                  </a:lnTo>
                  <a:lnTo>
                    <a:pt x="46977" y="316358"/>
                  </a:lnTo>
                  <a:lnTo>
                    <a:pt x="231111" y="258931"/>
                  </a:lnTo>
                  <a:lnTo>
                    <a:pt x="222604" y="231652"/>
                  </a:lnTo>
                  <a:lnTo>
                    <a:pt x="110077" y="266747"/>
                  </a:lnTo>
                  <a:lnTo>
                    <a:pt x="113268" y="276976"/>
                  </a:lnTo>
                  <a:lnTo>
                    <a:pt x="93230" y="290708"/>
                  </a:lnTo>
                  <a:lnTo>
                    <a:pt x="91649" y="284450"/>
                  </a:lnTo>
                  <a:lnTo>
                    <a:pt x="89739" y="276890"/>
                  </a:lnTo>
                  <a:lnTo>
                    <a:pt x="80121" y="243358"/>
                  </a:lnTo>
                  <a:lnTo>
                    <a:pt x="71805" y="216012"/>
                  </a:lnTo>
                  <a:lnTo>
                    <a:pt x="65085" y="194798"/>
                  </a:lnTo>
                  <a:lnTo>
                    <a:pt x="64238" y="192122"/>
                  </a:lnTo>
                  <a:lnTo>
                    <a:pt x="50756" y="151896"/>
                  </a:lnTo>
                  <a:lnTo>
                    <a:pt x="47667" y="143359"/>
                  </a:lnTo>
                  <a:lnTo>
                    <a:pt x="44843" y="135559"/>
                  </a:lnTo>
                  <a:lnTo>
                    <a:pt x="70729" y="140581"/>
                  </a:lnTo>
                  <a:lnTo>
                    <a:pt x="111648" y="127819"/>
                  </a:lnTo>
                  <a:lnTo>
                    <a:pt x="102077" y="97130"/>
                  </a:lnTo>
                  <a:lnTo>
                    <a:pt x="52633" y="112550"/>
                  </a:lnTo>
                  <a:lnTo>
                    <a:pt x="42633" y="116402"/>
                  </a:lnTo>
                  <a:lnTo>
                    <a:pt x="35221" y="119994"/>
                  </a:lnTo>
                  <a:lnTo>
                    <a:pt x="20130" y="128300"/>
                  </a:lnTo>
                  <a:lnTo>
                    <a:pt x="0" y="117741"/>
                  </a:lnTo>
                  <a:lnTo>
                    <a:pt x="92067" y="89027"/>
                  </a:lnTo>
                  <a:lnTo>
                    <a:pt x="87802" y="79341"/>
                  </a:lnTo>
                  <a:lnTo>
                    <a:pt x="87603" y="78932"/>
                  </a:lnTo>
                  <a:lnTo>
                    <a:pt x="85726" y="76120"/>
                  </a:lnTo>
                  <a:lnTo>
                    <a:pt x="74502" y="62702"/>
                  </a:lnTo>
                  <a:lnTo>
                    <a:pt x="62987" y="52817"/>
                  </a:lnTo>
                  <a:lnTo>
                    <a:pt x="57199" y="48267"/>
                  </a:lnTo>
                  <a:lnTo>
                    <a:pt x="47240" y="41272"/>
                  </a:lnTo>
                  <a:close/>
                </a:path>
              </a:pathLst>
            </a:custGeom>
            <a:ln w="12700">
              <a:solidFill>
                <a:srgbClr val="EAEAEA"/>
              </a:solidFill>
            </a:ln>
          </p:spPr>
          <p:txBody>
            <a:bodyPr wrap="square" lIns="0" tIns="0" rIns="0" bIns="0" rtlCol="0"/>
            <a:lstStyle/>
            <a:p/>
          </p:txBody>
        </p:sp>
        <p:pic>
          <p:nvPicPr>
            <p:cNvPr id="26" name="object 26"/>
            <p:cNvPicPr/>
            <p:nvPr/>
          </p:nvPicPr>
          <p:blipFill>
            <a:blip r:embed="rId7"/>
            <a:stretch>
              <a:fillRect/>
            </a:stretch>
          </p:blipFill>
          <p:spPr>
            <a:xfrm>
              <a:off x="3143614" y="1237680"/>
              <a:ext cx="82733" cy="74846"/>
            </a:xfrm>
            <a:prstGeom prst="rect">
              <a:avLst/>
            </a:prstGeom>
          </p:spPr>
        </p:pic>
        <p:sp>
          <p:nvSpPr>
            <p:cNvPr id="27" name="object 27"/>
            <p:cNvSpPr/>
            <p:nvPr/>
          </p:nvSpPr>
          <p:spPr>
            <a:xfrm>
              <a:off x="3153398" y="1350504"/>
              <a:ext cx="468630" cy="250190"/>
            </a:xfrm>
            <a:custGeom>
              <a:rect l="l" t="t" r="r" b="b"/>
              <a:pathLst>
                <a:path w="468629" h="250190">
                  <a:moveTo>
                    <a:pt x="137044" y="168477"/>
                  </a:moveTo>
                  <a:lnTo>
                    <a:pt x="145255" y="172794"/>
                  </a:lnTo>
                  <a:lnTo>
                    <a:pt x="154458" y="177076"/>
                  </a:lnTo>
                  <a:lnTo>
                    <a:pt x="168199" y="182145"/>
                  </a:lnTo>
                  <a:lnTo>
                    <a:pt x="172781" y="183491"/>
                  </a:lnTo>
                  <a:lnTo>
                    <a:pt x="192007" y="188751"/>
                  </a:lnTo>
                  <a:lnTo>
                    <a:pt x="198131" y="189833"/>
                  </a:lnTo>
                  <a:lnTo>
                    <a:pt x="206270" y="190759"/>
                  </a:lnTo>
                  <a:lnTo>
                    <a:pt x="223331" y="190776"/>
                  </a:lnTo>
                  <a:lnTo>
                    <a:pt x="250434" y="187702"/>
                  </a:lnTo>
                  <a:lnTo>
                    <a:pt x="271557" y="183347"/>
                  </a:lnTo>
                  <a:lnTo>
                    <a:pt x="300419" y="176454"/>
                  </a:lnTo>
                  <a:lnTo>
                    <a:pt x="358467" y="159007"/>
                  </a:lnTo>
                  <a:lnTo>
                    <a:pt x="399906" y="144914"/>
                  </a:lnTo>
                  <a:lnTo>
                    <a:pt x="443537" y="128852"/>
                  </a:lnTo>
                  <a:lnTo>
                    <a:pt x="466174" y="120081"/>
                  </a:lnTo>
                  <a:lnTo>
                    <a:pt x="468301" y="126901"/>
                  </a:lnTo>
                  <a:lnTo>
                    <a:pt x="448102" y="141831"/>
                  </a:lnTo>
                  <a:lnTo>
                    <a:pt x="443759" y="147117"/>
                  </a:lnTo>
                  <a:lnTo>
                    <a:pt x="441410" y="151767"/>
                  </a:lnTo>
                  <a:lnTo>
                    <a:pt x="440245" y="156258"/>
                  </a:lnTo>
                  <a:lnTo>
                    <a:pt x="440473" y="163642"/>
                  </a:lnTo>
                  <a:lnTo>
                    <a:pt x="402791" y="175160"/>
                  </a:lnTo>
                  <a:lnTo>
                    <a:pt x="336619" y="193927"/>
                  </a:lnTo>
                  <a:lnTo>
                    <a:pt x="308129" y="201175"/>
                  </a:lnTo>
                  <a:lnTo>
                    <a:pt x="286734" y="205747"/>
                  </a:lnTo>
                  <a:lnTo>
                    <a:pt x="270434" y="208810"/>
                  </a:lnTo>
                  <a:lnTo>
                    <a:pt x="248352" y="211487"/>
                  </a:lnTo>
                  <a:lnTo>
                    <a:pt x="228709" y="212235"/>
                  </a:lnTo>
                  <a:lnTo>
                    <a:pt x="228231" y="212216"/>
                  </a:lnTo>
                  <a:lnTo>
                    <a:pt x="219801" y="211886"/>
                  </a:lnTo>
                  <a:lnTo>
                    <a:pt x="203145" y="209651"/>
                  </a:lnTo>
                  <a:lnTo>
                    <a:pt x="195537" y="208316"/>
                  </a:lnTo>
                  <a:lnTo>
                    <a:pt x="181076" y="203940"/>
                  </a:lnTo>
                  <a:lnTo>
                    <a:pt x="171630" y="199628"/>
                  </a:lnTo>
                  <a:lnTo>
                    <a:pt x="161960" y="194380"/>
                  </a:lnTo>
                  <a:lnTo>
                    <a:pt x="131745" y="182312"/>
                  </a:lnTo>
                  <a:lnTo>
                    <a:pt x="127768" y="180723"/>
                  </a:lnTo>
                  <a:lnTo>
                    <a:pt x="106925" y="206867"/>
                  </a:lnTo>
                  <a:lnTo>
                    <a:pt x="99069" y="225870"/>
                  </a:lnTo>
                  <a:lnTo>
                    <a:pt x="93771" y="240610"/>
                  </a:lnTo>
                  <a:lnTo>
                    <a:pt x="93585" y="241351"/>
                  </a:lnTo>
                  <a:lnTo>
                    <a:pt x="91399" y="250060"/>
                  </a:lnTo>
                  <a:lnTo>
                    <a:pt x="60085" y="233635"/>
                  </a:lnTo>
                  <a:lnTo>
                    <a:pt x="65200" y="225469"/>
                  </a:lnTo>
                  <a:lnTo>
                    <a:pt x="75664" y="211326"/>
                  </a:lnTo>
                  <a:lnTo>
                    <a:pt x="89230" y="196338"/>
                  </a:lnTo>
                  <a:lnTo>
                    <a:pt x="99933" y="186320"/>
                  </a:lnTo>
                  <a:lnTo>
                    <a:pt x="114348" y="173684"/>
                  </a:lnTo>
                  <a:lnTo>
                    <a:pt x="69683" y="30469"/>
                  </a:lnTo>
                  <a:lnTo>
                    <a:pt x="59453" y="33659"/>
                  </a:lnTo>
                  <a:lnTo>
                    <a:pt x="44912" y="39083"/>
                  </a:lnTo>
                  <a:lnTo>
                    <a:pt x="30483" y="45643"/>
                  </a:lnTo>
                  <a:lnTo>
                    <a:pt x="20129" y="51536"/>
                  </a:lnTo>
                  <a:lnTo>
                    <a:pt x="0" y="40977"/>
                  </a:lnTo>
                  <a:lnTo>
                    <a:pt x="64787" y="20771"/>
                  </a:lnTo>
                  <a:lnTo>
                    <a:pt x="71405" y="0"/>
                  </a:lnTo>
                  <a:lnTo>
                    <a:pt x="105596" y="13656"/>
                  </a:lnTo>
                  <a:lnTo>
                    <a:pt x="93974" y="30376"/>
                  </a:lnTo>
                  <a:lnTo>
                    <a:pt x="137044" y="168477"/>
                  </a:lnTo>
                  <a:close/>
                </a:path>
              </a:pathLst>
            </a:custGeom>
            <a:ln w="12700">
              <a:solidFill>
                <a:srgbClr val="EAEAEA"/>
              </a:solidFill>
            </a:ln>
          </p:spPr>
          <p:txBody>
            <a:bodyPr wrap="square" lIns="0" tIns="0" rIns="0" bIns="0" rtlCol="0"/>
            <a:lstStyle/>
            <a:p/>
          </p:txBody>
        </p:sp>
        <p:pic>
          <p:nvPicPr>
            <p:cNvPr id="28" name="object 28"/>
            <p:cNvPicPr/>
            <p:nvPr/>
          </p:nvPicPr>
          <p:blipFill>
            <a:blip r:embed="rId8"/>
            <a:stretch>
              <a:fillRect/>
            </a:stretch>
          </p:blipFill>
          <p:spPr>
            <a:xfrm>
              <a:off x="3619105" y="1059747"/>
              <a:ext cx="436069" cy="422369"/>
            </a:xfrm>
            <a:prstGeom prst="rect">
              <a:avLst/>
            </a:prstGeom>
          </p:spPr>
        </p:pic>
      </p:grpSp>
      <p:pic>
        <p:nvPicPr>
          <p:cNvPr id="29" name="object 29"/>
          <p:cNvPicPr/>
          <p:nvPr/>
        </p:nvPicPr>
        <p:blipFill>
          <a:blip r:embed="rId9"/>
          <a:stretch>
            <a:fillRect/>
          </a:stretch>
        </p:blipFill>
        <p:spPr>
          <a:xfrm>
            <a:off x="5499336" y="1054882"/>
            <a:ext cx="398087" cy="437741"/>
          </a:xfrm>
          <a:prstGeom prst="rect">
            <a:avLst/>
          </a:prstGeom>
        </p:spPr>
      </p:pic>
      <p:grpSp>
        <p:nvGrpSpPr>
          <p:cNvPr id="30" name="object 30"/>
          <p:cNvGrpSpPr/>
          <p:nvPr/>
        </p:nvGrpSpPr>
        <p:grpSpPr>
          <a:xfrm>
            <a:off x="3612755" y="988364"/>
            <a:ext cx="871219" cy="500380"/>
            <a:chOff x="3612755" y="988364"/>
            <a:chExt cx="871219" cy="500380"/>
          </a:xfrm>
        </p:grpSpPr>
        <p:sp>
          <p:nvSpPr>
            <p:cNvPr id="31" name="object 31"/>
            <p:cNvSpPr/>
            <p:nvPr/>
          </p:nvSpPr>
          <p:spPr>
            <a:xfrm>
              <a:off x="3619105" y="1090797"/>
              <a:ext cx="184785" cy="292735"/>
            </a:xfrm>
            <a:custGeom>
              <a:rect l="l" t="t" r="r" b="b"/>
              <a:pathLst>
                <a:path w="184785" h="292734">
                  <a:moveTo>
                    <a:pt x="155678" y="98983"/>
                  </a:moveTo>
                  <a:lnTo>
                    <a:pt x="149302" y="110689"/>
                  </a:lnTo>
                  <a:lnTo>
                    <a:pt x="144429" y="119635"/>
                  </a:lnTo>
                  <a:lnTo>
                    <a:pt x="120818" y="160470"/>
                  </a:lnTo>
                  <a:lnTo>
                    <a:pt x="95725" y="200677"/>
                  </a:lnTo>
                  <a:lnTo>
                    <a:pt x="69150" y="240256"/>
                  </a:lnTo>
                  <a:lnTo>
                    <a:pt x="63321" y="248489"/>
                  </a:lnTo>
                  <a:lnTo>
                    <a:pt x="55306" y="259810"/>
                  </a:lnTo>
                  <a:lnTo>
                    <a:pt x="181488" y="215878"/>
                  </a:lnTo>
                  <a:lnTo>
                    <a:pt x="184575" y="222564"/>
                  </a:lnTo>
                  <a:lnTo>
                    <a:pt x="138193" y="243274"/>
                  </a:lnTo>
                  <a:lnTo>
                    <a:pt x="82400" y="271627"/>
                  </a:lnTo>
                  <a:lnTo>
                    <a:pt x="54279" y="292725"/>
                  </a:lnTo>
                  <a:lnTo>
                    <a:pt x="28986" y="264803"/>
                  </a:lnTo>
                  <a:lnTo>
                    <a:pt x="33812" y="261977"/>
                  </a:lnTo>
                  <a:lnTo>
                    <a:pt x="41133" y="256066"/>
                  </a:lnTo>
                  <a:lnTo>
                    <a:pt x="45639" y="250996"/>
                  </a:lnTo>
                  <a:lnTo>
                    <a:pt x="64940" y="224354"/>
                  </a:lnTo>
                  <a:lnTo>
                    <a:pt x="97364" y="163499"/>
                  </a:lnTo>
                  <a:lnTo>
                    <a:pt x="108697" y="138797"/>
                  </a:lnTo>
                  <a:lnTo>
                    <a:pt x="64407" y="155331"/>
                  </a:lnTo>
                  <a:lnTo>
                    <a:pt x="26469" y="174874"/>
                  </a:lnTo>
                  <a:lnTo>
                    <a:pt x="24753" y="176354"/>
                  </a:lnTo>
                  <a:lnTo>
                    <a:pt x="21783" y="178916"/>
                  </a:lnTo>
                  <a:lnTo>
                    <a:pt x="0" y="150328"/>
                  </a:lnTo>
                  <a:lnTo>
                    <a:pt x="4514" y="148240"/>
                  </a:lnTo>
                  <a:lnTo>
                    <a:pt x="7134" y="146727"/>
                  </a:lnTo>
                  <a:lnTo>
                    <a:pt x="11915" y="142582"/>
                  </a:lnTo>
                  <a:lnTo>
                    <a:pt x="16715" y="137042"/>
                  </a:lnTo>
                  <a:lnTo>
                    <a:pt x="22524" y="128271"/>
                  </a:lnTo>
                  <a:lnTo>
                    <a:pt x="38554" y="94843"/>
                  </a:lnTo>
                  <a:lnTo>
                    <a:pt x="51340" y="58036"/>
                  </a:lnTo>
                  <a:lnTo>
                    <a:pt x="62462" y="11294"/>
                  </a:lnTo>
                  <a:lnTo>
                    <a:pt x="64189" y="0"/>
                  </a:lnTo>
                  <a:lnTo>
                    <a:pt x="101855" y="16486"/>
                  </a:lnTo>
                  <a:lnTo>
                    <a:pt x="87727" y="28255"/>
                  </a:lnTo>
                  <a:lnTo>
                    <a:pt x="80307" y="46432"/>
                  </a:lnTo>
                  <a:lnTo>
                    <a:pt x="65081" y="80012"/>
                  </a:lnTo>
                  <a:lnTo>
                    <a:pt x="49373" y="109804"/>
                  </a:lnTo>
                  <a:lnTo>
                    <a:pt x="33178" y="135826"/>
                  </a:lnTo>
                  <a:lnTo>
                    <a:pt x="30367" y="139762"/>
                  </a:lnTo>
                  <a:lnTo>
                    <a:pt x="24897" y="147423"/>
                  </a:lnTo>
                  <a:lnTo>
                    <a:pt x="112297" y="129025"/>
                  </a:lnTo>
                  <a:lnTo>
                    <a:pt x="122957" y="103711"/>
                  </a:lnTo>
                  <a:lnTo>
                    <a:pt x="131960" y="79964"/>
                  </a:lnTo>
                  <a:lnTo>
                    <a:pt x="133458" y="74762"/>
                  </a:lnTo>
                  <a:lnTo>
                    <a:pt x="135316" y="68307"/>
                  </a:lnTo>
                  <a:lnTo>
                    <a:pt x="170138" y="88968"/>
                  </a:lnTo>
                  <a:lnTo>
                    <a:pt x="155678" y="98983"/>
                  </a:lnTo>
                  <a:close/>
                </a:path>
              </a:pathLst>
            </a:custGeom>
            <a:ln w="12699">
              <a:solidFill>
                <a:srgbClr val="EAEAEA"/>
              </a:solidFill>
            </a:ln>
          </p:spPr>
          <p:txBody>
            <a:bodyPr wrap="square" lIns="0" tIns="0" rIns="0" bIns="0" rtlCol="0"/>
            <a:lstStyle/>
            <a:p/>
          </p:txBody>
        </p:sp>
        <p:pic>
          <p:nvPicPr>
            <p:cNvPr id="32" name="object 32"/>
            <p:cNvPicPr/>
            <p:nvPr/>
          </p:nvPicPr>
          <p:blipFill>
            <a:blip r:embed="rId10"/>
            <a:stretch>
              <a:fillRect/>
            </a:stretch>
          </p:blipFill>
          <p:spPr>
            <a:xfrm>
              <a:off x="3655118" y="1357230"/>
              <a:ext cx="172914" cy="131235"/>
            </a:xfrm>
            <a:prstGeom prst="rect">
              <a:avLst/>
            </a:prstGeom>
          </p:spPr>
        </p:pic>
        <p:sp>
          <p:nvSpPr>
            <p:cNvPr id="33" name="object 33"/>
            <p:cNvSpPr/>
            <p:nvPr/>
          </p:nvSpPr>
          <p:spPr>
            <a:xfrm>
              <a:off x="3769244" y="1059747"/>
              <a:ext cx="286385" cy="382905"/>
            </a:xfrm>
            <a:custGeom>
              <a:rect l="l" t="t" r="r" b="b"/>
              <a:pathLst>
                <a:path w="286385" h="382905">
                  <a:moveTo>
                    <a:pt x="53585" y="229986"/>
                  </a:moveTo>
                  <a:lnTo>
                    <a:pt x="48018" y="202309"/>
                  </a:lnTo>
                  <a:lnTo>
                    <a:pt x="42550" y="177205"/>
                  </a:lnTo>
                  <a:lnTo>
                    <a:pt x="41150" y="171761"/>
                  </a:lnTo>
                  <a:lnTo>
                    <a:pt x="39515" y="165397"/>
                  </a:lnTo>
                  <a:lnTo>
                    <a:pt x="68497" y="174441"/>
                  </a:lnTo>
                  <a:lnTo>
                    <a:pt x="186058" y="152140"/>
                  </a:lnTo>
                  <a:lnTo>
                    <a:pt x="163424" y="32824"/>
                  </a:lnTo>
                  <a:lnTo>
                    <a:pt x="59900" y="52463"/>
                  </a:lnTo>
                  <a:lnTo>
                    <a:pt x="44845" y="56181"/>
                  </a:lnTo>
                  <a:lnTo>
                    <a:pt x="29754" y="61045"/>
                  </a:lnTo>
                  <a:lnTo>
                    <a:pt x="18787" y="65715"/>
                  </a:lnTo>
                  <a:lnTo>
                    <a:pt x="0" y="52919"/>
                  </a:lnTo>
                  <a:lnTo>
                    <a:pt x="157918" y="22962"/>
                  </a:lnTo>
                  <a:lnTo>
                    <a:pt x="173557" y="0"/>
                  </a:lnTo>
                  <a:lnTo>
                    <a:pt x="204870" y="21326"/>
                  </a:lnTo>
                  <a:lnTo>
                    <a:pt x="187899" y="37270"/>
                  </a:lnTo>
                  <a:lnTo>
                    <a:pt x="204209" y="123248"/>
                  </a:lnTo>
                  <a:lnTo>
                    <a:pt x="206886" y="136560"/>
                  </a:lnTo>
                  <a:lnTo>
                    <a:pt x="211943" y="158839"/>
                  </a:lnTo>
                  <a:lnTo>
                    <a:pt x="215283" y="172045"/>
                  </a:lnTo>
                  <a:lnTo>
                    <a:pt x="193048" y="188987"/>
                  </a:lnTo>
                  <a:lnTo>
                    <a:pt x="188055" y="162668"/>
                  </a:lnTo>
                  <a:lnTo>
                    <a:pt x="68739" y="185302"/>
                  </a:lnTo>
                  <a:lnTo>
                    <a:pt x="97365" y="336201"/>
                  </a:lnTo>
                  <a:lnTo>
                    <a:pt x="116768" y="357355"/>
                  </a:lnTo>
                  <a:lnTo>
                    <a:pt x="132187" y="356863"/>
                  </a:lnTo>
                  <a:lnTo>
                    <a:pt x="233956" y="337557"/>
                  </a:lnTo>
                  <a:lnTo>
                    <a:pt x="242175" y="333204"/>
                  </a:lnTo>
                  <a:lnTo>
                    <a:pt x="247675" y="314050"/>
                  </a:lnTo>
                  <a:lnTo>
                    <a:pt x="247341" y="308533"/>
                  </a:lnTo>
                  <a:lnTo>
                    <a:pt x="246932" y="301751"/>
                  </a:lnTo>
                  <a:lnTo>
                    <a:pt x="243302" y="275641"/>
                  </a:lnTo>
                  <a:lnTo>
                    <a:pt x="237703" y="242321"/>
                  </a:lnTo>
                  <a:lnTo>
                    <a:pt x="246477" y="240657"/>
                  </a:lnTo>
                  <a:lnTo>
                    <a:pt x="252865" y="265512"/>
                  </a:lnTo>
                  <a:lnTo>
                    <a:pt x="259114" y="287510"/>
                  </a:lnTo>
                  <a:lnTo>
                    <a:pt x="260544" y="291648"/>
                  </a:lnTo>
                  <a:lnTo>
                    <a:pt x="262891" y="298439"/>
                  </a:lnTo>
                  <a:lnTo>
                    <a:pt x="271234" y="313040"/>
                  </a:lnTo>
                  <a:lnTo>
                    <a:pt x="275330" y="317595"/>
                  </a:lnTo>
                  <a:lnTo>
                    <a:pt x="276501" y="318409"/>
                  </a:lnTo>
                  <a:lnTo>
                    <a:pt x="285930" y="324062"/>
                  </a:lnTo>
                  <a:lnTo>
                    <a:pt x="276187" y="343732"/>
                  </a:lnTo>
                  <a:lnTo>
                    <a:pt x="271667" y="349490"/>
                  </a:lnTo>
                  <a:lnTo>
                    <a:pt x="266698" y="352064"/>
                  </a:lnTo>
                  <a:lnTo>
                    <a:pt x="245302" y="359036"/>
                  </a:lnTo>
                  <a:lnTo>
                    <a:pt x="127741" y="381337"/>
                  </a:lnTo>
                  <a:lnTo>
                    <a:pt x="114696" y="382475"/>
                  </a:lnTo>
                  <a:lnTo>
                    <a:pt x="112528" y="382561"/>
                  </a:lnTo>
                  <a:lnTo>
                    <a:pt x="103763" y="381270"/>
                  </a:lnTo>
                  <a:lnTo>
                    <a:pt x="75220" y="344038"/>
                  </a:lnTo>
                  <a:lnTo>
                    <a:pt x="53585" y="229986"/>
                  </a:lnTo>
                  <a:close/>
                </a:path>
              </a:pathLst>
            </a:custGeom>
            <a:ln w="12700">
              <a:solidFill>
                <a:srgbClr val="EAEAEA"/>
              </a:solidFill>
            </a:ln>
          </p:spPr>
          <p:txBody>
            <a:bodyPr wrap="square" lIns="0" tIns="0" rIns="0" bIns="0" rtlCol="0"/>
            <a:lstStyle/>
            <a:p/>
          </p:txBody>
        </p:sp>
        <p:pic>
          <p:nvPicPr>
            <p:cNvPr id="34" name="object 34"/>
            <p:cNvPicPr/>
            <p:nvPr/>
          </p:nvPicPr>
          <p:blipFill>
            <a:blip r:embed="rId11"/>
            <a:stretch>
              <a:fillRect/>
            </a:stretch>
          </p:blipFill>
          <p:spPr>
            <a:xfrm>
              <a:off x="4087385" y="994714"/>
              <a:ext cx="389861" cy="409485"/>
            </a:xfrm>
            <a:prstGeom prst="rect">
              <a:avLst/>
            </a:prstGeom>
          </p:spPr>
        </p:pic>
        <p:sp>
          <p:nvSpPr>
            <p:cNvPr id="35" name="object 35"/>
            <p:cNvSpPr/>
            <p:nvPr/>
          </p:nvSpPr>
          <p:spPr>
            <a:xfrm>
              <a:off x="4087385" y="1100900"/>
              <a:ext cx="389890" cy="303530"/>
            </a:xfrm>
            <a:custGeom>
              <a:rect l="l" t="t" r="r" b="b"/>
              <a:pathLst>
                <a:path w="389889" h="303530">
                  <a:moveTo>
                    <a:pt x="232487" y="76112"/>
                  </a:moveTo>
                  <a:lnTo>
                    <a:pt x="230282" y="57411"/>
                  </a:lnTo>
                  <a:lnTo>
                    <a:pt x="229965" y="54717"/>
                  </a:lnTo>
                  <a:lnTo>
                    <a:pt x="224779" y="16661"/>
                  </a:lnTo>
                  <a:lnTo>
                    <a:pt x="223664" y="9683"/>
                  </a:lnTo>
                  <a:lnTo>
                    <a:pt x="222116" y="0"/>
                  </a:lnTo>
                  <a:lnTo>
                    <a:pt x="268883" y="16298"/>
                  </a:lnTo>
                  <a:lnTo>
                    <a:pt x="254510" y="32295"/>
                  </a:lnTo>
                  <a:lnTo>
                    <a:pt x="259107" y="73114"/>
                  </a:lnTo>
                  <a:lnTo>
                    <a:pt x="324772" y="65717"/>
                  </a:lnTo>
                  <a:lnTo>
                    <a:pt x="348394" y="36098"/>
                  </a:lnTo>
                  <a:lnTo>
                    <a:pt x="389861" y="69169"/>
                  </a:lnTo>
                  <a:lnTo>
                    <a:pt x="260307" y="83762"/>
                  </a:lnTo>
                  <a:lnTo>
                    <a:pt x="278698" y="247036"/>
                  </a:lnTo>
                  <a:lnTo>
                    <a:pt x="279233" y="257886"/>
                  </a:lnTo>
                  <a:lnTo>
                    <a:pt x="279224" y="260308"/>
                  </a:lnTo>
                  <a:lnTo>
                    <a:pt x="277671" y="268458"/>
                  </a:lnTo>
                  <a:lnTo>
                    <a:pt x="241903" y="303300"/>
                  </a:lnTo>
                  <a:lnTo>
                    <a:pt x="211599" y="275592"/>
                  </a:lnTo>
                  <a:lnTo>
                    <a:pt x="180514" y="268879"/>
                  </a:lnTo>
                  <a:lnTo>
                    <a:pt x="179714" y="261780"/>
                  </a:lnTo>
                  <a:lnTo>
                    <a:pt x="218166" y="260521"/>
                  </a:lnTo>
                  <a:lnTo>
                    <a:pt x="228562" y="260153"/>
                  </a:lnTo>
                  <a:lnTo>
                    <a:pt x="232989" y="259947"/>
                  </a:lnTo>
                  <a:lnTo>
                    <a:pt x="237892" y="259720"/>
                  </a:lnTo>
                  <a:lnTo>
                    <a:pt x="245420" y="256064"/>
                  </a:lnTo>
                  <a:lnTo>
                    <a:pt x="251078" y="241161"/>
                  </a:lnTo>
                  <a:lnTo>
                    <a:pt x="233686" y="86761"/>
                  </a:lnTo>
                  <a:lnTo>
                    <a:pt x="59764" y="106352"/>
                  </a:lnTo>
                  <a:lnTo>
                    <a:pt x="44483" y="108924"/>
                  </a:lnTo>
                  <a:lnTo>
                    <a:pt x="29085" y="112636"/>
                  </a:lnTo>
                  <a:lnTo>
                    <a:pt x="17771" y="116473"/>
                  </a:lnTo>
                  <a:lnTo>
                    <a:pt x="0" y="102300"/>
                  </a:lnTo>
                  <a:lnTo>
                    <a:pt x="232487" y="76112"/>
                  </a:lnTo>
                  <a:close/>
                </a:path>
              </a:pathLst>
            </a:custGeom>
            <a:ln w="12700">
              <a:solidFill>
                <a:srgbClr val="EAEAEA"/>
              </a:solidFill>
            </a:ln>
          </p:spPr>
          <p:txBody>
            <a:bodyPr wrap="square" lIns="0" tIns="0" rIns="0" bIns="0" rtlCol="0"/>
            <a:lstStyle/>
            <a:p/>
          </p:txBody>
        </p:sp>
        <p:pic>
          <p:nvPicPr>
            <p:cNvPr id="36" name="object 36"/>
            <p:cNvPicPr/>
            <p:nvPr/>
          </p:nvPicPr>
          <p:blipFill>
            <a:blip r:embed="rId12"/>
            <a:stretch>
              <a:fillRect/>
            </a:stretch>
          </p:blipFill>
          <p:spPr>
            <a:xfrm>
              <a:off x="4157596" y="1218224"/>
              <a:ext cx="87536" cy="110635"/>
            </a:xfrm>
            <a:prstGeom prst="rect">
              <a:avLst/>
            </a:prstGeom>
          </p:spPr>
        </p:pic>
        <p:pic>
          <p:nvPicPr>
            <p:cNvPr id="37" name="object 37"/>
            <p:cNvPicPr/>
            <p:nvPr/>
          </p:nvPicPr>
          <p:blipFill>
            <a:blip r:embed="rId13"/>
            <a:stretch>
              <a:fillRect/>
            </a:stretch>
          </p:blipFill>
          <p:spPr>
            <a:xfrm>
              <a:off x="4221743" y="988364"/>
              <a:ext cx="78037" cy="90338"/>
            </a:xfrm>
            <a:prstGeom prst="rect">
              <a:avLst/>
            </a:prstGeom>
          </p:spPr>
        </p:pic>
        <p:sp>
          <p:nvSpPr>
            <p:cNvPr id="38" name="object 38"/>
            <p:cNvSpPr/>
            <p:nvPr/>
          </p:nvSpPr>
          <p:spPr>
            <a:xfrm>
              <a:off x="4097959" y="1037814"/>
              <a:ext cx="365125" cy="121920"/>
            </a:xfrm>
            <a:custGeom>
              <a:rect l="l" t="t" r="r" b="b"/>
              <a:pathLst>
                <a:path w="365125" h="121919">
                  <a:moveTo>
                    <a:pt x="293027" y="84460"/>
                  </a:moveTo>
                  <a:lnTo>
                    <a:pt x="312475" y="33744"/>
                  </a:lnTo>
                  <a:lnTo>
                    <a:pt x="37395" y="64729"/>
                  </a:lnTo>
                  <a:lnTo>
                    <a:pt x="40897" y="90282"/>
                  </a:lnTo>
                  <a:lnTo>
                    <a:pt x="41006" y="94300"/>
                  </a:lnTo>
                  <a:lnTo>
                    <a:pt x="40214" y="99839"/>
                  </a:lnTo>
                  <a:lnTo>
                    <a:pt x="38543" y="106835"/>
                  </a:lnTo>
                  <a:lnTo>
                    <a:pt x="30746" y="117034"/>
                  </a:lnTo>
                  <a:lnTo>
                    <a:pt x="30516" y="117194"/>
                  </a:lnTo>
                  <a:lnTo>
                    <a:pt x="16871" y="121857"/>
                  </a:lnTo>
                  <a:lnTo>
                    <a:pt x="5708" y="117763"/>
                  </a:lnTo>
                  <a:lnTo>
                    <a:pt x="0" y="115669"/>
                  </a:lnTo>
                  <a:lnTo>
                    <a:pt x="6874" y="96923"/>
                  </a:lnTo>
                  <a:lnTo>
                    <a:pt x="11646" y="87530"/>
                  </a:lnTo>
                  <a:lnTo>
                    <a:pt x="16263" y="76320"/>
                  </a:lnTo>
                  <a:lnTo>
                    <a:pt x="20332" y="60586"/>
                  </a:lnTo>
                  <a:lnTo>
                    <a:pt x="21544" y="51511"/>
                  </a:lnTo>
                  <a:lnTo>
                    <a:pt x="23148" y="33984"/>
                  </a:lnTo>
                  <a:lnTo>
                    <a:pt x="32022" y="32984"/>
                  </a:lnTo>
                  <a:lnTo>
                    <a:pt x="36195" y="54081"/>
                  </a:lnTo>
                  <a:lnTo>
                    <a:pt x="307727" y="23495"/>
                  </a:lnTo>
                  <a:lnTo>
                    <a:pt x="324850" y="0"/>
                  </a:lnTo>
                  <a:lnTo>
                    <a:pt x="364542" y="33270"/>
                  </a:lnTo>
                  <a:lnTo>
                    <a:pt x="359055" y="33878"/>
                  </a:lnTo>
                  <a:lnTo>
                    <a:pt x="353996" y="35006"/>
                  </a:lnTo>
                  <a:lnTo>
                    <a:pt x="321835" y="58623"/>
                  </a:lnTo>
                  <a:lnTo>
                    <a:pt x="298751" y="87409"/>
                  </a:lnTo>
                  <a:lnTo>
                    <a:pt x="293027" y="84460"/>
                  </a:lnTo>
                  <a:close/>
                </a:path>
              </a:pathLst>
            </a:custGeom>
            <a:ln w="12699">
              <a:solidFill>
                <a:srgbClr val="EAEAEA"/>
              </a:solidFill>
            </a:ln>
          </p:spPr>
          <p:txBody>
            <a:bodyPr wrap="square" lIns="0" tIns="0" rIns="0" bIns="0" rtlCol="0"/>
            <a:lstStyle/>
            <a:p/>
          </p:txBody>
        </p:sp>
      </p:grpSp>
      <p:grpSp>
        <p:nvGrpSpPr>
          <p:cNvPr id="39" name="object 39"/>
          <p:cNvGrpSpPr/>
          <p:nvPr/>
        </p:nvGrpSpPr>
        <p:grpSpPr>
          <a:xfrm>
            <a:off x="4534422" y="957725"/>
            <a:ext cx="435609" cy="422909"/>
            <a:chOff x="4534422" y="957725"/>
            <a:chExt cx="435609" cy="422909"/>
          </a:xfrm>
        </p:grpSpPr>
        <p:pic>
          <p:nvPicPr>
            <p:cNvPr id="40" name="object 40"/>
            <p:cNvPicPr/>
            <p:nvPr/>
          </p:nvPicPr>
          <p:blipFill>
            <a:blip r:embed="rId14"/>
            <a:stretch>
              <a:fillRect/>
            </a:stretch>
          </p:blipFill>
          <p:spPr>
            <a:xfrm>
              <a:off x="4540772" y="964075"/>
              <a:ext cx="422345" cy="409911"/>
            </a:xfrm>
            <a:prstGeom prst="rect">
              <a:avLst/>
            </a:prstGeom>
          </p:spPr>
        </p:pic>
        <p:sp>
          <p:nvSpPr>
            <p:cNvPr id="41" name="object 41"/>
            <p:cNvSpPr/>
            <p:nvPr/>
          </p:nvSpPr>
          <p:spPr>
            <a:xfrm>
              <a:off x="4544024" y="964075"/>
              <a:ext cx="419100" cy="410209"/>
            </a:xfrm>
            <a:custGeom>
              <a:rect l="l" t="t" r="r" b="b"/>
              <a:pathLst>
                <a:path w="419100" h="410209">
                  <a:moveTo>
                    <a:pt x="248337" y="101777"/>
                  </a:moveTo>
                  <a:lnTo>
                    <a:pt x="247722" y="60105"/>
                  </a:lnTo>
                  <a:lnTo>
                    <a:pt x="246529" y="15730"/>
                  </a:lnTo>
                  <a:lnTo>
                    <a:pt x="245864" y="4456"/>
                  </a:lnTo>
                  <a:lnTo>
                    <a:pt x="245601" y="0"/>
                  </a:lnTo>
                  <a:lnTo>
                    <a:pt x="288661" y="21030"/>
                  </a:lnTo>
                  <a:lnTo>
                    <a:pt x="270969" y="39055"/>
                  </a:lnTo>
                  <a:lnTo>
                    <a:pt x="271553" y="101560"/>
                  </a:lnTo>
                  <a:lnTo>
                    <a:pt x="341202" y="100910"/>
                  </a:lnTo>
                  <a:lnTo>
                    <a:pt x="360662" y="81083"/>
                  </a:lnTo>
                  <a:lnTo>
                    <a:pt x="389520" y="111176"/>
                  </a:lnTo>
                  <a:lnTo>
                    <a:pt x="271653" y="112275"/>
                  </a:lnTo>
                  <a:lnTo>
                    <a:pt x="272552" y="208712"/>
                  </a:lnTo>
                  <a:lnTo>
                    <a:pt x="367203" y="207829"/>
                  </a:lnTo>
                  <a:lnTo>
                    <a:pt x="388434" y="186198"/>
                  </a:lnTo>
                  <a:lnTo>
                    <a:pt x="419093" y="218060"/>
                  </a:lnTo>
                  <a:lnTo>
                    <a:pt x="251222" y="219627"/>
                  </a:lnTo>
                  <a:lnTo>
                    <a:pt x="279979" y="239005"/>
                  </a:lnTo>
                  <a:lnTo>
                    <a:pt x="273609" y="242880"/>
                  </a:lnTo>
                  <a:lnTo>
                    <a:pt x="267749" y="247240"/>
                  </a:lnTo>
                  <a:lnTo>
                    <a:pt x="261563" y="253543"/>
                  </a:lnTo>
                  <a:lnTo>
                    <a:pt x="246364" y="273253"/>
                  </a:lnTo>
                  <a:lnTo>
                    <a:pt x="194049" y="337033"/>
                  </a:lnTo>
                  <a:lnTo>
                    <a:pt x="191754" y="339540"/>
                  </a:lnTo>
                  <a:lnTo>
                    <a:pt x="165098" y="368670"/>
                  </a:lnTo>
                  <a:lnTo>
                    <a:pt x="352497" y="354419"/>
                  </a:lnTo>
                  <a:lnTo>
                    <a:pt x="344455" y="343779"/>
                  </a:lnTo>
                  <a:lnTo>
                    <a:pt x="340517" y="338568"/>
                  </a:lnTo>
                  <a:lnTo>
                    <a:pt x="315223" y="307549"/>
                  </a:lnTo>
                  <a:lnTo>
                    <a:pt x="311047" y="302791"/>
                  </a:lnTo>
                  <a:lnTo>
                    <a:pt x="301909" y="292380"/>
                  </a:lnTo>
                  <a:lnTo>
                    <a:pt x="305431" y="286990"/>
                  </a:lnTo>
                  <a:lnTo>
                    <a:pt x="324048" y="300266"/>
                  </a:lnTo>
                  <a:lnTo>
                    <a:pt x="346393" y="316411"/>
                  </a:lnTo>
                  <a:lnTo>
                    <a:pt x="350194" y="319223"/>
                  </a:lnTo>
                  <a:lnTo>
                    <a:pt x="356679" y="324018"/>
                  </a:lnTo>
                  <a:lnTo>
                    <a:pt x="370657" y="335482"/>
                  </a:lnTo>
                  <a:lnTo>
                    <a:pt x="380211" y="344031"/>
                  </a:lnTo>
                  <a:lnTo>
                    <a:pt x="387296" y="351415"/>
                  </a:lnTo>
                  <a:lnTo>
                    <a:pt x="396551" y="367610"/>
                  </a:lnTo>
                  <a:lnTo>
                    <a:pt x="399129" y="375416"/>
                  </a:lnTo>
                  <a:lnTo>
                    <a:pt x="397878" y="381594"/>
                  </a:lnTo>
                  <a:lnTo>
                    <a:pt x="392186" y="396913"/>
                  </a:lnTo>
                  <a:lnTo>
                    <a:pt x="384708" y="406059"/>
                  </a:lnTo>
                  <a:lnTo>
                    <a:pt x="383357" y="407712"/>
                  </a:lnTo>
                  <a:lnTo>
                    <a:pt x="374327" y="397080"/>
                  </a:lnTo>
                  <a:lnTo>
                    <a:pt x="368532" y="384115"/>
                  </a:lnTo>
                  <a:lnTo>
                    <a:pt x="364023" y="374819"/>
                  </a:lnTo>
                  <a:lnTo>
                    <a:pt x="357938" y="363298"/>
                  </a:lnTo>
                  <a:lnTo>
                    <a:pt x="332437" y="366406"/>
                  </a:lnTo>
                  <a:lnTo>
                    <a:pt x="289789" y="372222"/>
                  </a:lnTo>
                  <a:lnTo>
                    <a:pt x="251894" y="378381"/>
                  </a:lnTo>
                  <a:lnTo>
                    <a:pt x="220028" y="384706"/>
                  </a:lnTo>
                  <a:lnTo>
                    <a:pt x="213405" y="386268"/>
                  </a:lnTo>
                  <a:lnTo>
                    <a:pt x="206356" y="387931"/>
                  </a:lnTo>
                  <a:lnTo>
                    <a:pt x="150241" y="408932"/>
                  </a:lnTo>
                  <a:lnTo>
                    <a:pt x="147623" y="409911"/>
                  </a:lnTo>
                  <a:lnTo>
                    <a:pt x="129381" y="369003"/>
                  </a:lnTo>
                  <a:lnTo>
                    <a:pt x="164136" y="347749"/>
                  </a:lnTo>
                  <a:lnTo>
                    <a:pt x="190493" y="314852"/>
                  </a:lnTo>
                  <a:lnTo>
                    <a:pt x="215541" y="276191"/>
                  </a:lnTo>
                  <a:lnTo>
                    <a:pt x="238442" y="230211"/>
                  </a:lnTo>
                  <a:lnTo>
                    <a:pt x="242293" y="219710"/>
                  </a:lnTo>
                  <a:lnTo>
                    <a:pt x="176216" y="220327"/>
                  </a:lnTo>
                  <a:lnTo>
                    <a:pt x="160739" y="221319"/>
                  </a:lnTo>
                  <a:lnTo>
                    <a:pt x="145060" y="223427"/>
                  </a:lnTo>
                  <a:lnTo>
                    <a:pt x="133405" y="226084"/>
                  </a:lnTo>
                  <a:lnTo>
                    <a:pt x="117183" y="210162"/>
                  </a:lnTo>
                  <a:lnTo>
                    <a:pt x="249336" y="208929"/>
                  </a:lnTo>
                  <a:lnTo>
                    <a:pt x="248437" y="112492"/>
                  </a:lnTo>
                  <a:lnTo>
                    <a:pt x="209148" y="112859"/>
                  </a:lnTo>
                  <a:lnTo>
                    <a:pt x="193646" y="113854"/>
                  </a:lnTo>
                  <a:lnTo>
                    <a:pt x="177928" y="115968"/>
                  </a:lnTo>
                  <a:lnTo>
                    <a:pt x="166337" y="118616"/>
                  </a:lnTo>
                  <a:lnTo>
                    <a:pt x="150114" y="102693"/>
                  </a:lnTo>
                  <a:lnTo>
                    <a:pt x="248337" y="101777"/>
                  </a:lnTo>
                  <a:close/>
                </a:path>
                <a:path w="419100" h="410209">
                  <a:moveTo>
                    <a:pt x="146343" y="81296"/>
                  </a:moveTo>
                  <a:lnTo>
                    <a:pt x="106851" y="192843"/>
                  </a:lnTo>
                  <a:lnTo>
                    <a:pt x="79304" y="271965"/>
                  </a:lnTo>
                  <a:lnTo>
                    <a:pt x="72835" y="292318"/>
                  </a:lnTo>
                  <a:lnTo>
                    <a:pt x="72418" y="293629"/>
                  </a:lnTo>
                  <a:lnTo>
                    <a:pt x="67569" y="348148"/>
                  </a:lnTo>
                  <a:lnTo>
                    <a:pt x="69579" y="382724"/>
                  </a:lnTo>
                  <a:lnTo>
                    <a:pt x="69757" y="385299"/>
                  </a:lnTo>
                  <a:lnTo>
                    <a:pt x="70032" y="387560"/>
                  </a:lnTo>
                  <a:lnTo>
                    <a:pt x="70665" y="392769"/>
                  </a:lnTo>
                  <a:lnTo>
                    <a:pt x="61802" y="399996"/>
                  </a:lnTo>
                  <a:lnTo>
                    <a:pt x="43910" y="396591"/>
                  </a:lnTo>
                  <a:lnTo>
                    <a:pt x="40557" y="393697"/>
                  </a:lnTo>
                  <a:lnTo>
                    <a:pt x="33044" y="380618"/>
                  </a:lnTo>
                  <a:lnTo>
                    <a:pt x="38152" y="353780"/>
                  </a:lnTo>
                  <a:lnTo>
                    <a:pt x="42479" y="333000"/>
                  </a:lnTo>
                  <a:lnTo>
                    <a:pt x="43243" y="325156"/>
                  </a:lnTo>
                  <a:lnTo>
                    <a:pt x="40511" y="315912"/>
                  </a:lnTo>
                  <a:lnTo>
                    <a:pt x="35023" y="305587"/>
                  </a:lnTo>
                  <a:lnTo>
                    <a:pt x="32829" y="304136"/>
                  </a:lnTo>
                  <a:lnTo>
                    <a:pt x="66" y="291625"/>
                  </a:lnTo>
                  <a:lnTo>
                    <a:pt x="0" y="284482"/>
                  </a:lnTo>
                  <a:lnTo>
                    <a:pt x="36952" y="286599"/>
                  </a:lnTo>
                  <a:lnTo>
                    <a:pt x="40206" y="286785"/>
                  </a:lnTo>
                  <a:lnTo>
                    <a:pt x="57915" y="270546"/>
                  </a:lnTo>
                  <a:lnTo>
                    <a:pt x="58394" y="269651"/>
                  </a:lnTo>
                  <a:lnTo>
                    <a:pt x="61302" y="264222"/>
                  </a:lnTo>
                  <a:lnTo>
                    <a:pt x="73881" y="236533"/>
                  </a:lnTo>
                  <a:lnTo>
                    <a:pt x="84489" y="211383"/>
                  </a:lnTo>
                  <a:lnTo>
                    <a:pt x="139182" y="79577"/>
                  </a:lnTo>
                  <a:lnTo>
                    <a:pt x="146343" y="81296"/>
                  </a:lnTo>
                  <a:close/>
                </a:path>
              </a:pathLst>
            </a:custGeom>
            <a:ln w="12700">
              <a:solidFill>
                <a:srgbClr val="EAEAEA"/>
              </a:solidFill>
            </a:ln>
          </p:spPr>
          <p:txBody>
            <a:bodyPr wrap="square" lIns="0" tIns="0" rIns="0" bIns="0" rtlCol="0"/>
            <a:lstStyle/>
            <a:p/>
          </p:txBody>
        </p:sp>
        <p:pic>
          <p:nvPicPr>
            <p:cNvPr id="42" name="object 42"/>
            <p:cNvPicPr/>
            <p:nvPr/>
          </p:nvPicPr>
          <p:blipFill>
            <a:blip r:embed="rId15"/>
            <a:stretch>
              <a:fillRect/>
            </a:stretch>
          </p:blipFill>
          <p:spPr>
            <a:xfrm>
              <a:off x="4534422" y="975714"/>
              <a:ext cx="115779" cy="196535"/>
            </a:xfrm>
            <a:prstGeom prst="rect">
              <a:avLst/>
            </a:prstGeom>
          </p:spPr>
        </p:pic>
      </p:grpSp>
      <p:grpSp>
        <p:nvGrpSpPr>
          <p:cNvPr id="43" name="object 43"/>
          <p:cNvGrpSpPr/>
          <p:nvPr/>
        </p:nvGrpSpPr>
        <p:grpSpPr>
          <a:xfrm>
            <a:off x="5017285" y="972772"/>
            <a:ext cx="410845" cy="447675"/>
            <a:chOff x="5017285" y="972772"/>
            <a:chExt cx="410845" cy="447675"/>
          </a:xfrm>
        </p:grpSpPr>
        <p:pic>
          <p:nvPicPr>
            <p:cNvPr id="44" name="object 44"/>
            <p:cNvPicPr/>
            <p:nvPr/>
          </p:nvPicPr>
          <p:blipFill>
            <a:blip r:embed="rId16"/>
            <a:stretch>
              <a:fillRect/>
            </a:stretch>
          </p:blipFill>
          <p:spPr>
            <a:xfrm>
              <a:off x="5023635" y="979122"/>
              <a:ext cx="397800" cy="434747"/>
            </a:xfrm>
            <a:prstGeom prst="rect">
              <a:avLst/>
            </a:prstGeom>
          </p:spPr>
        </p:pic>
        <p:pic>
          <p:nvPicPr>
            <p:cNvPr id="45" name="object 45"/>
            <p:cNvPicPr/>
            <p:nvPr/>
          </p:nvPicPr>
          <p:blipFill>
            <a:blip r:embed="rId17"/>
            <a:stretch>
              <a:fillRect/>
            </a:stretch>
          </p:blipFill>
          <p:spPr>
            <a:xfrm>
              <a:off x="5048328" y="1071307"/>
              <a:ext cx="132972" cy="271555"/>
            </a:xfrm>
            <a:prstGeom prst="rect">
              <a:avLst/>
            </a:prstGeom>
          </p:spPr>
        </p:pic>
        <p:sp>
          <p:nvSpPr>
            <p:cNvPr id="46" name="object 46"/>
            <p:cNvSpPr/>
            <p:nvPr/>
          </p:nvSpPr>
          <p:spPr>
            <a:xfrm>
              <a:off x="5023635" y="979122"/>
              <a:ext cx="398145" cy="434975"/>
            </a:xfrm>
            <a:custGeom>
              <a:rect l="l" t="t" r="r" b="b"/>
              <a:pathLst>
                <a:path w="398145" h="434975">
                  <a:moveTo>
                    <a:pt x="173187" y="122177"/>
                  </a:moveTo>
                  <a:lnTo>
                    <a:pt x="168292" y="166095"/>
                  </a:lnTo>
                  <a:lnTo>
                    <a:pt x="162615" y="217026"/>
                  </a:lnTo>
                  <a:lnTo>
                    <a:pt x="148209" y="352891"/>
                  </a:lnTo>
                  <a:lnTo>
                    <a:pt x="144758" y="389812"/>
                  </a:lnTo>
                  <a:lnTo>
                    <a:pt x="144376" y="393908"/>
                  </a:lnTo>
                  <a:lnTo>
                    <a:pt x="117930" y="405307"/>
                  </a:lnTo>
                  <a:lnTo>
                    <a:pt x="122128" y="368038"/>
                  </a:lnTo>
                  <a:lnTo>
                    <a:pt x="29843" y="357643"/>
                  </a:lnTo>
                  <a:lnTo>
                    <a:pt x="26445" y="387813"/>
                  </a:lnTo>
                  <a:lnTo>
                    <a:pt x="0" y="399212"/>
                  </a:lnTo>
                  <a:lnTo>
                    <a:pt x="1793" y="385580"/>
                  </a:lnTo>
                  <a:lnTo>
                    <a:pt x="5468" y="357649"/>
                  </a:lnTo>
                  <a:lnTo>
                    <a:pt x="15701" y="274782"/>
                  </a:lnTo>
                  <a:lnTo>
                    <a:pt x="18924" y="246840"/>
                  </a:lnTo>
                  <a:lnTo>
                    <a:pt x="20466" y="233476"/>
                  </a:lnTo>
                  <a:lnTo>
                    <a:pt x="21968" y="219815"/>
                  </a:lnTo>
                  <a:lnTo>
                    <a:pt x="24996" y="192257"/>
                  </a:lnTo>
                  <a:lnTo>
                    <a:pt x="33355" y="110077"/>
                  </a:lnTo>
                  <a:lnTo>
                    <a:pt x="35931" y="82511"/>
                  </a:lnTo>
                  <a:lnTo>
                    <a:pt x="37183" y="69116"/>
                  </a:lnTo>
                  <a:lnTo>
                    <a:pt x="62004" y="88087"/>
                  </a:lnTo>
                  <a:lnTo>
                    <a:pt x="79751" y="90086"/>
                  </a:lnTo>
                  <a:lnTo>
                    <a:pt x="95463" y="50070"/>
                  </a:lnTo>
                  <a:lnTo>
                    <a:pt x="108025" y="8351"/>
                  </a:lnTo>
                  <a:lnTo>
                    <a:pt x="108322" y="6842"/>
                  </a:lnTo>
                  <a:lnTo>
                    <a:pt x="109668" y="0"/>
                  </a:lnTo>
                  <a:lnTo>
                    <a:pt x="146313" y="25694"/>
                  </a:lnTo>
                  <a:lnTo>
                    <a:pt x="142839" y="27427"/>
                  </a:lnTo>
                  <a:lnTo>
                    <a:pt x="138635" y="30095"/>
                  </a:lnTo>
                  <a:lnTo>
                    <a:pt x="129662" y="38140"/>
                  </a:lnTo>
                  <a:lnTo>
                    <a:pt x="117462" y="52451"/>
                  </a:lnTo>
                  <a:lnTo>
                    <a:pt x="90399" y="91285"/>
                  </a:lnTo>
                  <a:lnTo>
                    <a:pt x="148965" y="97882"/>
                  </a:lnTo>
                  <a:lnTo>
                    <a:pt x="168711" y="82134"/>
                  </a:lnTo>
                  <a:lnTo>
                    <a:pt x="192333" y="111753"/>
                  </a:lnTo>
                  <a:lnTo>
                    <a:pt x="173187" y="122177"/>
                  </a:lnTo>
                  <a:close/>
                </a:path>
                <a:path w="398145" h="434975">
                  <a:moveTo>
                    <a:pt x="272742" y="20166"/>
                  </a:moveTo>
                  <a:lnTo>
                    <a:pt x="309186" y="47635"/>
                  </a:lnTo>
                  <a:lnTo>
                    <a:pt x="306362" y="49440"/>
                  </a:lnTo>
                  <a:lnTo>
                    <a:pt x="305041" y="50285"/>
                  </a:lnTo>
                  <a:lnTo>
                    <a:pt x="294671" y="60574"/>
                  </a:lnTo>
                  <a:lnTo>
                    <a:pt x="288932" y="67972"/>
                  </a:lnTo>
                  <a:lnTo>
                    <a:pt x="256623" y="115401"/>
                  </a:lnTo>
                  <a:lnTo>
                    <a:pt x="352457" y="126196"/>
                  </a:lnTo>
                  <a:lnTo>
                    <a:pt x="374178" y="108873"/>
                  </a:lnTo>
                  <a:lnTo>
                    <a:pt x="397800" y="138492"/>
                  </a:lnTo>
                  <a:lnTo>
                    <a:pt x="380429" y="149116"/>
                  </a:lnTo>
                  <a:lnTo>
                    <a:pt x="366985" y="248365"/>
                  </a:lnTo>
                  <a:lnTo>
                    <a:pt x="362703" y="279174"/>
                  </a:lnTo>
                  <a:lnTo>
                    <a:pt x="353641" y="337686"/>
                  </a:lnTo>
                  <a:lnTo>
                    <a:pt x="346783" y="373645"/>
                  </a:lnTo>
                  <a:lnTo>
                    <a:pt x="344713" y="381215"/>
                  </a:lnTo>
                  <a:lnTo>
                    <a:pt x="344180" y="383166"/>
                  </a:lnTo>
                  <a:lnTo>
                    <a:pt x="333943" y="405364"/>
                  </a:lnTo>
                  <a:lnTo>
                    <a:pt x="331204" y="409856"/>
                  </a:lnTo>
                  <a:lnTo>
                    <a:pt x="327610" y="414005"/>
                  </a:lnTo>
                  <a:lnTo>
                    <a:pt x="322135" y="419323"/>
                  </a:lnTo>
                  <a:lnTo>
                    <a:pt x="315150" y="423525"/>
                  </a:lnTo>
                  <a:lnTo>
                    <a:pt x="310739" y="425874"/>
                  </a:lnTo>
                  <a:lnTo>
                    <a:pt x="305356" y="427884"/>
                  </a:lnTo>
                  <a:lnTo>
                    <a:pt x="283554" y="434747"/>
                  </a:lnTo>
                  <a:lnTo>
                    <a:pt x="255701" y="398866"/>
                  </a:lnTo>
                  <a:lnTo>
                    <a:pt x="229786" y="385557"/>
                  </a:lnTo>
                  <a:lnTo>
                    <a:pt x="230786" y="376683"/>
                  </a:lnTo>
                  <a:lnTo>
                    <a:pt x="261053" y="385463"/>
                  </a:lnTo>
                  <a:lnTo>
                    <a:pt x="282425" y="390924"/>
                  </a:lnTo>
                  <a:lnTo>
                    <a:pt x="287799" y="391798"/>
                  </a:lnTo>
                  <a:lnTo>
                    <a:pt x="293676" y="392754"/>
                  </a:lnTo>
                  <a:lnTo>
                    <a:pt x="321033" y="365282"/>
                  </a:lnTo>
                  <a:lnTo>
                    <a:pt x="329455" y="319306"/>
                  </a:lnTo>
                  <a:lnTo>
                    <a:pt x="342969" y="225884"/>
                  </a:lnTo>
                  <a:lnTo>
                    <a:pt x="354807" y="137244"/>
                  </a:lnTo>
                  <a:lnTo>
                    <a:pt x="251874" y="125649"/>
                  </a:lnTo>
                  <a:lnTo>
                    <a:pt x="223321" y="159248"/>
                  </a:lnTo>
                  <a:lnTo>
                    <a:pt x="184485" y="196884"/>
                  </a:lnTo>
                  <a:lnTo>
                    <a:pt x="174639" y="205013"/>
                  </a:lnTo>
                  <a:lnTo>
                    <a:pt x="169715" y="200864"/>
                  </a:lnTo>
                  <a:lnTo>
                    <a:pt x="199523" y="162857"/>
                  </a:lnTo>
                  <a:lnTo>
                    <a:pt x="230113" y="116655"/>
                  </a:lnTo>
                  <a:lnTo>
                    <a:pt x="236126" y="105903"/>
                  </a:lnTo>
                  <a:lnTo>
                    <a:pt x="242714" y="93134"/>
                  </a:lnTo>
                  <a:lnTo>
                    <a:pt x="251936" y="73986"/>
                  </a:lnTo>
                  <a:lnTo>
                    <a:pt x="261091" y="52552"/>
                  </a:lnTo>
                  <a:lnTo>
                    <a:pt x="268616" y="32386"/>
                  </a:lnTo>
                  <a:lnTo>
                    <a:pt x="272742" y="20166"/>
                  </a:lnTo>
                  <a:close/>
                </a:path>
              </a:pathLst>
            </a:custGeom>
            <a:ln w="12700">
              <a:solidFill>
                <a:srgbClr val="EAEAEA"/>
              </a:solidFill>
            </a:ln>
          </p:spPr>
          <p:txBody>
            <a:bodyPr wrap="square" lIns="0" tIns="0" rIns="0" bIns="0" rtlCol="0"/>
            <a:lstStyle/>
            <a:p/>
          </p:txBody>
        </p:sp>
        <p:pic>
          <p:nvPicPr>
            <p:cNvPr id="47" name="object 47"/>
            <p:cNvPicPr/>
            <p:nvPr/>
          </p:nvPicPr>
          <p:blipFill>
            <a:blip r:embed="rId18"/>
            <a:stretch>
              <a:fillRect/>
            </a:stretch>
          </p:blipFill>
          <p:spPr>
            <a:xfrm>
              <a:off x="5234342" y="1163262"/>
              <a:ext cx="65843" cy="116481"/>
            </a:xfrm>
            <a:prstGeom prst="rect">
              <a:avLst/>
            </a:prstGeom>
          </p:spPr>
        </p:pic>
      </p:grpSp>
      <p:grpSp>
        <p:nvGrpSpPr>
          <p:cNvPr id="48" name="object 48"/>
          <p:cNvGrpSpPr/>
          <p:nvPr/>
        </p:nvGrpSpPr>
        <p:grpSpPr>
          <a:xfrm>
            <a:off x="5492986" y="1048532"/>
            <a:ext cx="1278890" cy="744220"/>
            <a:chOff x="5492986" y="1048532"/>
            <a:chExt cx="1278890" cy="744220"/>
          </a:xfrm>
        </p:grpSpPr>
        <p:sp>
          <p:nvSpPr>
            <p:cNvPr id="49" name="object 49"/>
            <p:cNvSpPr/>
            <p:nvPr/>
          </p:nvSpPr>
          <p:spPr>
            <a:xfrm>
              <a:off x="5499336" y="1054882"/>
              <a:ext cx="372745" cy="412750"/>
            </a:xfrm>
            <a:custGeom>
              <a:rect l="l" t="t" r="r" b="b"/>
              <a:pathLst>
                <a:path w="372745" h="412750">
                  <a:moveTo>
                    <a:pt x="204332" y="119377"/>
                  </a:moveTo>
                  <a:lnTo>
                    <a:pt x="182363" y="235184"/>
                  </a:lnTo>
                  <a:lnTo>
                    <a:pt x="308698" y="259149"/>
                  </a:lnTo>
                  <a:lnTo>
                    <a:pt x="330666" y="143343"/>
                  </a:lnTo>
                  <a:lnTo>
                    <a:pt x="204332" y="119377"/>
                  </a:lnTo>
                  <a:close/>
                </a:path>
                <a:path w="372745" h="412750">
                  <a:moveTo>
                    <a:pt x="180009" y="103856"/>
                  </a:moveTo>
                  <a:lnTo>
                    <a:pt x="184854" y="77828"/>
                  </a:lnTo>
                  <a:lnTo>
                    <a:pt x="185995" y="71704"/>
                  </a:lnTo>
                  <a:lnTo>
                    <a:pt x="194937" y="19775"/>
                  </a:lnTo>
                  <a:lnTo>
                    <a:pt x="196852" y="6965"/>
                  </a:lnTo>
                  <a:lnTo>
                    <a:pt x="197893" y="0"/>
                  </a:lnTo>
                  <a:lnTo>
                    <a:pt x="236343" y="27289"/>
                  </a:lnTo>
                  <a:lnTo>
                    <a:pt x="219643" y="38663"/>
                  </a:lnTo>
                  <a:lnTo>
                    <a:pt x="206329" y="108849"/>
                  </a:lnTo>
                  <a:lnTo>
                    <a:pt x="329154" y="132149"/>
                  </a:lnTo>
                  <a:lnTo>
                    <a:pt x="347186" y="113756"/>
                  </a:lnTo>
                  <a:lnTo>
                    <a:pt x="372687" y="142225"/>
                  </a:lnTo>
                  <a:lnTo>
                    <a:pt x="354233" y="153267"/>
                  </a:lnTo>
                  <a:lnTo>
                    <a:pt x="334928" y="255036"/>
                  </a:lnTo>
                  <a:lnTo>
                    <a:pt x="332822" y="267322"/>
                  </a:lnTo>
                  <a:lnTo>
                    <a:pt x="330846" y="280943"/>
                  </a:lnTo>
                  <a:lnTo>
                    <a:pt x="329026" y="295726"/>
                  </a:lnTo>
                  <a:lnTo>
                    <a:pt x="300709" y="301261"/>
                  </a:lnTo>
                  <a:lnTo>
                    <a:pt x="306701" y="269677"/>
                  </a:lnTo>
                  <a:lnTo>
                    <a:pt x="180366" y="245711"/>
                  </a:lnTo>
                  <a:lnTo>
                    <a:pt x="165904" y="323655"/>
                  </a:lnTo>
                  <a:lnTo>
                    <a:pt x="155203" y="383748"/>
                  </a:lnTo>
                  <a:lnTo>
                    <a:pt x="152842" y="399850"/>
                  </a:lnTo>
                  <a:lnTo>
                    <a:pt x="152497" y="402208"/>
                  </a:lnTo>
                  <a:lnTo>
                    <a:pt x="119672" y="412341"/>
                  </a:lnTo>
                  <a:lnTo>
                    <a:pt x="120591" y="408175"/>
                  </a:lnTo>
                  <a:lnTo>
                    <a:pt x="125350" y="386606"/>
                  </a:lnTo>
                  <a:lnTo>
                    <a:pt x="142537" y="300795"/>
                  </a:lnTo>
                  <a:lnTo>
                    <a:pt x="145711" y="284226"/>
                  </a:lnTo>
                  <a:lnTo>
                    <a:pt x="154047" y="240719"/>
                  </a:lnTo>
                  <a:lnTo>
                    <a:pt x="32976" y="217752"/>
                  </a:lnTo>
                  <a:lnTo>
                    <a:pt x="28982" y="238807"/>
                  </a:lnTo>
                  <a:lnTo>
                    <a:pt x="0" y="247852"/>
                  </a:lnTo>
                  <a:lnTo>
                    <a:pt x="1651" y="240838"/>
                  </a:lnTo>
                  <a:lnTo>
                    <a:pt x="4095" y="230451"/>
                  </a:lnTo>
                  <a:lnTo>
                    <a:pt x="13627" y="184997"/>
                  </a:lnTo>
                  <a:lnTo>
                    <a:pt x="14184" y="182122"/>
                  </a:lnTo>
                  <a:lnTo>
                    <a:pt x="19063" y="156943"/>
                  </a:lnTo>
                  <a:lnTo>
                    <a:pt x="23078" y="135322"/>
                  </a:lnTo>
                  <a:lnTo>
                    <a:pt x="24341" y="128519"/>
                  </a:lnTo>
                  <a:lnTo>
                    <a:pt x="32617" y="80100"/>
                  </a:lnTo>
                  <a:lnTo>
                    <a:pt x="34368" y="68421"/>
                  </a:lnTo>
                  <a:lnTo>
                    <a:pt x="35615" y="60105"/>
                  </a:lnTo>
                  <a:lnTo>
                    <a:pt x="58939" y="80890"/>
                  </a:lnTo>
                  <a:lnTo>
                    <a:pt x="180009" y="103856"/>
                  </a:lnTo>
                  <a:close/>
                </a:path>
                <a:path w="372745" h="412750">
                  <a:moveTo>
                    <a:pt x="56942" y="91417"/>
                  </a:moveTo>
                  <a:lnTo>
                    <a:pt x="34973" y="207224"/>
                  </a:lnTo>
                  <a:lnTo>
                    <a:pt x="156043" y="230191"/>
                  </a:lnTo>
                  <a:lnTo>
                    <a:pt x="178012" y="114384"/>
                  </a:lnTo>
                  <a:lnTo>
                    <a:pt x="56942" y="91417"/>
                  </a:lnTo>
                  <a:close/>
                </a:path>
              </a:pathLst>
            </a:custGeom>
            <a:ln w="12700">
              <a:solidFill>
                <a:srgbClr val="EAEAEA"/>
              </a:solidFill>
            </a:ln>
          </p:spPr>
          <p:txBody>
            <a:bodyPr wrap="square" lIns="0" tIns="0" rIns="0" bIns="0" rtlCol="0"/>
            <a:lstStyle/>
            <a:p/>
          </p:txBody>
        </p:sp>
        <p:pic>
          <p:nvPicPr>
            <p:cNvPr id="50" name="object 50"/>
            <p:cNvPicPr/>
            <p:nvPr/>
          </p:nvPicPr>
          <p:blipFill>
            <a:blip r:embed="rId19"/>
            <a:stretch>
              <a:fillRect/>
            </a:stretch>
          </p:blipFill>
          <p:spPr>
            <a:xfrm>
              <a:off x="5918734" y="1152994"/>
              <a:ext cx="429029" cy="415516"/>
            </a:xfrm>
            <a:prstGeom prst="rect">
              <a:avLst/>
            </a:prstGeom>
          </p:spPr>
        </p:pic>
        <p:sp>
          <p:nvSpPr>
            <p:cNvPr id="51" name="object 51"/>
            <p:cNvSpPr/>
            <p:nvPr/>
          </p:nvSpPr>
          <p:spPr>
            <a:xfrm>
              <a:off x="5918734" y="1152994"/>
              <a:ext cx="429259" cy="415925"/>
            </a:xfrm>
            <a:custGeom>
              <a:rect l="l" t="t" r="r" b="b"/>
              <a:pathLst>
                <a:path w="429259" h="415925">
                  <a:moveTo>
                    <a:pt x="145830" y="0"/>
                  </a:moveTo>
                  <a:lnTo>
                    <a:pt x="174548" y="39349"/>
                  </a:lnTo>
                  <a:lnTo>
                    <a:pt x="182271" y="52799"/>
                  </a:lnTo>
                  <a:lnTo>
                    <a:pt x="186262" y="63482"/>
                  </a:lnTo>
                  <a:lnTo>
                    <a:pt x="186979" y="68205"/>
                  </a:lnTo>
                  <a:lnTo>
                    <a:pt x="187049" y="71784"/>
                  </a:lnTo>
                  <a:lnTo>
                    <a:pt x="180918" y="90312"/>
                  </a:lnTo>
                  <a:lnTo>
                    <a:pt x="180708" y="90707"/>
                  </a:lnTo>
                  <a:lnTo>
                    <a:pt x="180354" y="91086"/>
                  </a:lnTo>
                  <a:lnTo>
                    <a:pt x="173426" y="97468"/>
                  </a:lnTo>
                  <a:lnTo>
                    <a:pt x="161980" y="101824"/>
                  </a:lnTo>
                  <a:lnTo>
                    <a:pt x="158567" y="103123"/>
                  </a:lnTo>
                  <a:lnTo>
                    <a:pt x="152481" y="80647"/>
                  </a:lnTo>
                  <a:lnTo>
                    <a:pt x="152648" y="72954"/>
                  </a:lnTo>
                  <a:lnTo>
                    <a:pt x="151468" y="55777"/>
                  </a:lnTo>
                  <a:lnTo>
                    <a:pt x="148261" y="36069"/>
                  </a:lnTo>
                  <a:lnTo>
                    <a:pt x="145609" y="24814"/>
                  </a:lnTo>
                  <a:lnTo>
                    <a:pt x="139651" y="1814"/>
                  </a:lnTo>
                  <a:lnTo>
                    <a:pt x="145830" y="0"/>
                  </a:lnTo>
                  <a:close/>
                </a:path>
                <a:path w="429259" h="415925">
                  <a:moveTo>
                    <a:pt x="238851" y="19657"/>
                  </a:moveTo>
                  <a:lnTo>
                    <a:pt x="263678" y="59500"/>
                  </a:lnTo>
                  <a:lnTo>
                    <a:pt x="269773" y="72343"/>
                  </a:lnTo>
                  <a:lnTo>
                    <a:pt x="272708" y="82894"/>
                  </a:lnTo>
                  <a:lnTo>
                    <a:pt x="272951" y="87052"/>
                  </a:lnTo>
                  <a:lnTo>
                    <a:pt x="272718" y="91019"/>
                  </a:lnTo>
                  <a:lnTo>
                    <a:pt x="264652" y="109373"/>
                  </a:lnTo>
                  <a:lnTo>
                    <a:pt x="257656" y="115319"/>
                  </a:lnTo>
                  <a:lnTo>
                    <a:pt x="246937" y="118846"/>
                  </a:lnTo>
                  <a:lnTo>
                    <a:pt x="243063" y="120121"/>
                  </a:lnTo>
                  <a:lnTo>
                    <a:pt x="237509" y="95940"/>
                  </a:lnTo>
                  <a:lnTo>
                    <a:pt x="238325" y="86579"/>
                  </a:lnTo>
                  <a:lnTo>
                    <a:pt x="238668" y="71134"/>
                  </a:lnTo>
                  <a:lnTo>
                    <a:pt x="237459" y="52517"/>
                  </a:lnTo>
                  <a:lnTo>
                    <a:pt x="235861" y="40926"/>
                  </a:lnTo>
                  <a:lnTo>
                    <a:pt x="232672" y="21471"/>
                  </a:lnTo>
                  <a:lnTo>
                    <a:pt x="238851" y="19657"/>
                  </a:lnTo>
                  <a:close/>
                </a:path>
                <a:path w="429259" h="415925">
                  <a:moveTo>
                    <a:pt x="345942" y="240134"/>
                  </a:moveTo>
                  <a:lnTo>
                    <a:pt x="341891" y="235129"/>
                  </a:lnTo>
                  <a:lnTo>
                    <a:pt x="384059" y="195898"/>
                  </a:lnTo>
                  <a:lnTo>
                    <a:pt x="92513" y="104972"/>
                  </a:lnTo>
                  <a:lnTo>
                    <a:pt x="88139" y="125383"/>
                  </a:lnTo>
                  <a:lnTo>
                    <a:pt x="85905" y="133923"/>
                  </a:lnTo>
                  <a:lnTo>
                    <a:pt x="82786" y="142160"/>
                  </a:lnTo>
                  <a:lnTo>
                    <a:pt x="74143" y="151410"/>
                  </a:lnTo>
                  <a:lnTo>
                    <a:pt x="64415" y="156074"/>
                  </a:lnTo>
                  <a:lnTo>
                    <a:pt x="52716" y="155239"/>
                  </a:lnTo>
                  <a:lnTo>
                    <a:pt x="48860" y="154964"/>
                  </a:lnTo>
                  <a:lnTo>
                    <a:pt x="40280" y="149482"/>
                  </a:lnTo>
                  <a:lnTo>
                    <a:pt x="39566" y="148120"/>
                  </a:lnTo>
                  <a:lnTo>
                    <a:pt x="37347" y="143891"/>
                  </a:lnTo>
                  <a:lnTo>
                    <a:pt x="51721" y="127795"/>
                  </a:lnTo>
                  <a:lnTo>
                    <a:pt x="57106" y="123201"/>
                  </a:lnTo>
                  <a:lnTo>
                    <a:pt x="66500" y="113024"/>
                  </a:lnTo>
                  <a:lnTo>
                    <a:pt x="76533" y="98848"/>
                  </a:lnTo>
                  <a:lnTo>
                    <a:pt x="79252" y="94136"/>
                  </a:lnTo>
                  <a:lnTo>
                    <a:pt x="91854" y="71093"/>
                  </a:lnTo>
                  <a:lnTo>
                    <a:pt x="100379" y="73751"/>
                  </a:lnTo>
                  <a:lnTo>
                    <a:pt x="95704" y="94742"/>
                  </a:lnTo>
                  <a:lnTo>
                    <a:pt x="288362" y="154828"/>
                  </a:lnTo>
                  <a:lnTo>
                    <a:pt x="324177" y="116188"/>
                  </a:lnTo>
                  <a:lnTo>
                    <a:pt x="361865" y="68077"/>
                  </a:lnTo>
                  <a:lnTo>
                    <a:pt x="363992" y="64891"/>
                  </a:lnTo>
                  <a:lnTo>
                    <a:pt x="369490" y="56658"/>
                  </a:lnTo>
                  <a:lnTo>
                    <a:pt x="400727" y="94462"/>
                  </a:lnTo>
                  <a:lnTo>
                    <a:pt x="381551" y="95964"/>
                  </a:lnTo>
                  <a:lnTo>
                    <a:pt x="319431" y="142185"/>
                  </a:lnTo>
                  <a:lnTo>
                    <a:pt x="298592" y="158018"/>
                  </a:lnTo>
                  <a:lnTo>
                    <a:pt x="385544" y="185136"/>
                  </a:lnTo>
                  <a:lnTo>
                    <a:pt x="408974" y="169994"/>
                  </a:lnTo>
                  <a:lnTo>
                    <a:pt x="429029" y="213664"/>
                  </a:lnTo>
                  <a:lnTo>
                    <a:pt x="422443" y="213032"/>
                  </a:lnTo>
                  <a:lnTo>
                    <a:pt x="416953" y="212880"/>
                  </a:lnTo>
                  <a:lnTo>
                    <a:pt x="408003" y="213830"/>
                  </a:lnTo>
                  <a:lnTo>
                    <a:pt x="398336" y="215960"/>
                  </a:lnTo>
                  <a:lnTo>
                    <a:pt x="382488" y="221365"/>
                  </a:lnTo>
                  <a:lnTo>
                    <a:pt x="370326" y="227195"/>
                  </a:lnTo>
                  <a:lnTo>
                    <a:pt x="345942" y="240134"/>
                  </a:lnTo>
                  <a:close/>
                </a:path>
                <a:path w="429259" h="415925">
                  <a:moveTo>
                    <a:pt x="88286" y="352467"/>
                  </a:moveTo>
                  <a:lnTo>
                    <a:pt x="127359" y="370334"/>
                  </a:lnTo>
                  <a:lnTo>
                    <a:pt x="134073" y="373236"/>
                  </a:lnTo>
                  <a:lnTo>
                    <a:pt x="138641" y="374692"/>
                  </a:lnTo>
                  <a:lnTo>
                    <a:pt x="142688" y="375981"/>
                  </a:lnTo>
                  <a:lnTo>
                    <a:pt x="150596" y="374930"/>
                  </a:lnTo>
                  <a:lnTo>
                    <a:pt x="161911" y="362333"/>
                  </a:lnTo>
                  <a:lnTo>
                    <a:pt x="182648" y="295840"/>
                  </a:lnTo>
                  <a:lnTo>
                    <a:pt x="53072" y="255429"/>
                  </a:lnTo>
                  <a:lnTo>
                    <a:pt x="38098" y="251638"/>
                  </a:lnTo>
                  <a:lnTo>
                    <a:pt x="22514" y="248835"/>
                  </a:lnTo>
                  <a:lnTo>
                    <a:pt x="10559" y="247782"/>
                  </a:lnTo>
                  <a:lnTo>
                    <a:pt x="0" y="227652"/>
                  </a:lnTo>
                  <a:lnTo>
                    <a:pt x="185839" y="285611"/>
                  </a:lnTo>
                  <a:lnTo>
                    <a:pt x="188308" y="277310"/>
                  </a:lnTo>
                  <a:lnTo>
                    <a:pt x="191187" y="266436"/>
                  </a:lnTo>
                  <a:lnTo>
                    <a:pt x="196363" y="245865"/>
                  </a:lnTo>
                  <a:lnTo>
                    <a:pt x="211927" y="261944"/>
                  </a:lnTo>
                  <a:lnTo>
                    <a:pt x="287021" y="231111"/>
                  </a:lnTo>
                  <a:lnTo>
                    <a:pt x="145510" y="186978"/>
                  </a:lnTo>
                  <a:lnTo>
                    <a:pt x="130500" y="183181"/>
                  </a:lnTo>
                  <a:lnTo>
                    <a:pt x="114811" y="180359"/>
                  </a:lnTo>
                  <a:lnTo>
                    <a:pt x="102996" y="179331"/>
                  </a:lnTo>
                  <a:lnTo>
                    <a:pt x="92437" y="159201"/>
                  </a:lnTo>
                  <a:lnTo>
                    <a:pt x="288506" y="220350"/>
                  </a:lnTo>
                  <a:lnTo>
                    <a:pt x="312578" y="209149"/>
                  </a:lnTo>
                  <a:lnTo>
                    <a:pt x="330927" y="252288"/>
                  </a:lnTo>
                  <a:lnTo>
                    <a:pt x="323931" y="250269"/>
                  </a:lnTo>
                  <a:lnTo>
                    <a:pt x="319179" y="249325"/>
                  </a:lnTo>
                  <a:lnTo>
                    <a:pt x="316685" y="249250"/>
                  </a:lnTo>
                  <a:lnTo>
                    <a:pt x="291080" y="251085"/>
                  </a:lnTo>
                  <a:lnTo>
                    <a:pt x="283846" y="252498"/>
                  </a:lnTo>
                  <a:lnTo>
                    <a:pt x="276326" y="253967"/>
                  </a:lnTo>
                  <a:lnTo>
                    <a:pt x="239985" y="262409"/>
                  </a:lnTo>
                  <a:lnTo>
                    <a:pt x="215447" y="268654"/>
                  </a:lnTo>
                  <a:lnTo>
                    <a:pt x="226428" y="281433"/>
                  </a:lnTo>
                  <a:lnTo>
                    <a:pt x="212366" y="284530"/>
                  </a:lnTo>
                  <a:lnTo>
                    <a:pt x="209708" y="293055"/>
                  </a:lnTo>
                  <a:lnTo>
                    <a:pt x="320529" y="327617"/>
                  </a:lnTo>
                  <a:lnTo>
                    <a:pt x="356316" y="308846"/>
                  </a:lnTo>
                  <a:lnTo>
                    <a:pt x="382127" y="358053"/>
                  </a:lnTo>
                  <a:lnTo>
                    <a:pt x="206518" y="303285"/>
                  </a:lnTo>
                  <a:lnTo>
                    <a:pt x="180463" y="386827"/>
                  </a:lnTo>
                  <a:lnTo>
                    <a:pt x="150553" y="411802"/>
                  </a:lnTo>
                  <a:lnTo>
                    <a:pt x="128487" y="415516"/>
                  </a:lnTo>
                  <a:lnTo>
                    <a:pt x="129232" y="411351"/>
                  </a:lnTo>
                  <a:lnTo>
                    <a:pt x="129282" y="408047"/>
                  </a:lnTo>
                  <a:lnTo>
                    <a:pt x="127548" y="402361"/>
                  </a:lnTo>
                  <a:lnTo>
                    <a:pt x="124002" y="396111"/>
                  </a:lnTo>
                  <a:lnTo>
                    <a:pt x="118644" y="389295"/>
                  </a:lnTo>
                  <a:lnTo>
                    <a:pt x="118190" y="388827"/>
                  </a:lnTo>
                  <a:lnTo>
                    <a:pt x="85627" y="360992"/>
                  </a:lnTo>
                  <a:lnTo>
                    <a:pt x="88286" y="352467"/>
                  </a:lnTo>
                  <a:close/>
                </a:path>
              </a:pathLst>
            </a:custGeom>
            <a:ln w="12700">
              <a:solidFill>
                <a:srgbClr val="EAEAEA"/>
              </a:solidFill>
            </a:ln>
          </p:spPr>
          <p:txBody>
            <a:bodyPr wrap="square" lIns="0" tIns="0" rIns="0" bIns="0" rtlCol="0"/>
            <a:lstStyle/>
            <a:p/>
          </p:txBody>
        </p:sp>
        <p:pic>
          <p:nvPicPr>
            <p:cNvPr id="52" name="object 52"/>
            <p:cNvPicPr/>
            <p:nvPr/>
          </p:nvPicPr>
          <p:blipFill>
            <a:blip r:embed="rId20"/>
            <a:stretch>
              <a:fillRect/>
            </a:stretch>
          </p:blipFill>
          <p:spPr>
            <a:xfrm>
              <a:off x="6312541" y="1324765"/>
              <a:ext cx="452645" cy="461397"/>
            </a:xfrm>
            <a:prstGeom prst="rect">
              <a:avLst/>
            </a:prstGeom>
          </p:spPr>
        </p:pic>
        <p:sp>
          <p:nvSpPr>
            <p:cNvPr id="53" name="object 53"/>
            <p:cNvSpPr/>
            <p:nvPr/>
          </p:nvSpPr>
          <p:spPr>
            <a:xfrm>
              <a:off x="6312541" y="1324765"/>
              <a:ext cx="452755" cy="461645"/>
            </a:xfrm>
            <a:custGeom>
              <a:rect l="l" t="t" r="r" b="b"/>
              <a:pathLst>
                <a:path w="452754" h="461644">
                  <a:moveTo>
                    <a:pt x="226247" y="0"/>
                  </a:moveTo>
                  <a:lnTo>
                    <a:pt x="254240" y="37983"/>
                  </a:lnTo>
                  <a:lnTo>
                    <a:pt x="249815" y="38720"/>
                  </a:lnTo>
                  <a:lnTo>
                    <a:pt x="245836" y="39745"/>
                  </a:lnTo>
                  <a:lnTo>
                    <a:pt x="235587" y="44395"/>
                  </a:lnTo>
                  <a:lnTo>
                    <a:pt x="220963" y="53855"/>
                  </a:lnTo>
                  <a:lnTo>
                    <a:pt x="188105" y="80760"/>
                  </a:lnTo>
                  <a:lnTo>
                    <a:pt x="284265" y="123845"/>
                  </a:lnTo>
                  <a:lnTo>
                    <a:pt x="296354" y="96651"/>
                  </a:lnTo>
                  <a:lnTo>
                    <a:pt x="299818" y="88860"/>
                  </a:lnTo>
                  <a:lnTo>
                    <a:pt x="323465" y="33895"/>
                  </a:lnTo>
                  <a:lnTo>
                    <a:pt x="329279" y="19545"/>
                  </a:lnTo>
                  <a:lnTo>
                    <a:pt x="331561" y="13916"/>
                  </a:lnTo>
                  <a:lnTo>
                    <a:pt x="363374" y="47740"/>
                  </a:lnTo>
                  <a:lnTo>
                    <a:pt x="345224" y="53307"/>
                  </a:lnTo>
                  <a:lnTo>
                    <a:pt x="308712" y="134798"/>
                  </a:lnTo>
                  <a:lnTo>
                    <a:pt x="401612" y="176422"/>
                  </a:lnTo>
                  <a:lnTo>
                    <a:pt x="437013" y="162928"/>
                  </a:lnTo>
                  <a:lnTo>
                    <a:pt x="452645" y="211029"/>
                  </a:lnTo>
                  <a:lnTo>
                    <a:pt x="304331" y="144577"/>
                  </a:lnTo>
                  <a:lnTo>
                    <a:pt x="259056" y="245626"/>
                  </a:lnTo>
                  <a:lnTo>
                    <a:pt x="332398" y="278487"/>
                  </a:lnTo>
                  <a:lnTo>
                    <a:pt x="369429" y="265723"/>
                  </a:lnTo>
                  <a:lnTo>
                    <a:pt x="383430" y="313094"/>
                  </a:lnTo>
                  <a:lnTo>
                    <a:pt x="254675" y="255405"/>
                  </a:lnTo>
                  <a:lnTo>
                    <a:pt x="202097" y="372752"/>
                  </a:lnTo>
                  <a:lnTo>
                    <a:pt x="319445" y="425329"/>
                  </a:lnTo>
                  <a:lnTo>
                    <a:pt x="357206" y="410936"/>
                  </a:lnTo>
                  <a:lnTo>
                    <a:pt x="373737" y="461397"/>
                  </a:lnTo>
                  <a:lnTo>
                    <a:pt x="49402" y="316079"/>
                  </a:lnTo>
                  <a:lnTo>
                    <a:pt x="34944" y="310527"/>
                  </a:lnTo>
                  <a:lnTo>
                    <a:pt x="19736" y="305875"/>
                  </a:lnTo>
                  <a:lnTo>
                    <a:pt x="8096" y="303443"/>
                  </a:lnTo>
                  <a:lnTo>
                    <a:pt x="0" y="282203"/>
                  </a:lnTo>
                  <a:lnTo>
                    <a:pt x="177650" y="361799"/>
                  </a:lnTo>
                  <a:lnTo>
                    <a:pt x="230227" y="244451"/>
                  </a:lnTo>
                  <a:lnTo>
                    <a:pt x="168294" y="216702"/>
                  </a:lnTo>
                  <a:lnTo>
                    <a:pt x="153864" y="211159"/>
                  </a:lnTo>
                  <a:lnTo>
                    <a:pt x="138576" y="206482"/>
                  </a:lnTo>
                  <a:lnTo>
                    <a:pt x="126987" y="204066"/>
                  </a:lnTo>
                  <a:lnTo>
                    <a:pt x="118891" y="182826"/>
                  </a:lnTo>
                  <a:lnTo>
                    <a:pt x="234608" y="234672"/>
                  </a:lnTo>
                  <a:lnTo>
                    <a:pt x="279883" y="133623"/>
                  </a:lnTo>
                  <a:lnTo>
                    <a:pt x="180464" y="89079"/>
                  </a:lnTo>
                  <a:lnTo>
                    <a:pt x="159589" y="104694"/>
                  </a:lnTo>
                  <a:lnTo>
                    <a:pt x="132513" y="123828"/>
                  </a:lnTo>
                  <a:lnTo>
                    <a:pt x="104671" y="141197"/>
                  </a:lnTo>
                  <a:lnTo>
                    <a:pt x="80129" y="153931"/>
                  </a:lnTo>
                  <a:lnTo>
                    <a:pt x="75652" y="155808"/>
                  </a:lnTo>
                  <a:lnTo>
                    <a:pt x="69097" y="158559"/>
                  </a:lnTo>
                  <a:lnTo>
                    <a:pt x="65668" y="153108"/>
                  </a:lnTo>
                  <a:lnTo>
                    <a:pt x="76208" y="146136"/>
                  </a:lnTo>
                  <a:lnTo>
                    <a:pt x="77271" y="145433"/>
                  </a:lnTo>
                  <a:lnTo>
                    <a:pt x="122277" y="111047"/>
                  </a:lnTo>
                  <a:lnTo>
                    <a:pt x="154556" y="81385"/>
                  </a:lnTo>
                  <a:lnTo>
                    <a:pt x="184417" y="50364"/>
                  </a:lnTo>
                  <a:lnTo>
                    <a:pt x="218675" y="9939"/>
                  </a:lnTo>
                  <a:lnTo>
                    <a:pt x="219397" y="8990"/>
                  </a:lnTo>
                  <a:lnTo>
                    <a:pt x="226247" y="0"/>
                  </a:lnTo>
                  <a:close/>
                </a:path>
              </a:pathLst>
            </a:custGeom>
            <a:ln w="12700">
              <a:solidFill>
                <a:srgbClr val="EAEAEA"/>
              </a:solidFill>
            </a:ln>
          </p:spPr>
          <p:txBody>
            <a:bodyPr wrap="square" lIns="0" tIns="0" rIns="0" bIns="0" rtlCol="0"/>
            <a:lstStyle/>
            <a:p/>
          </p:txBody>
        </p:sp>
      </p:grpSp>
      <p:sp>
        <p:nvSpPr>
          <p:cNvPr id="54" name="object 54"/>
          <p:cNvSpPr/>
          <p:nvPr/>
        </p:nvSpPr>
        <p:spPr>
          <a:xfrm>
            <a:off x="2436811" y="4125398"/>
            <a:ext cx="1075690" cy="722630"/>
          </a:xfrm>
          <a:custGeom>
            <a:rect l="l" t="t" r="r" b="b"/>
            <a:pathLst>
              <a:path w="1075689" h="722629">
                <a:moveTo>
                  <a:pt x="556358" y="176405"/>
                </a:moveTo>
                <a:lnTo>
                  <a:pt x="523630" y="143121"/>
                </a:lnTo>
                <a:lnTo>
                  <a:pt x="516471" y="130119"/>
                </a:lnTo>
                <a:lnTo>
                  <a:pt x="494264" y="100996"/>
                </a:lnTo>
                <a:lnTo>
                  <a:pt x="461537" y="67711"/>
                </a:lnTo>
                <a:lnTo>
                  <a:pt x="442593" y="51309"/>
                </a:lnTo>
                <a:lnTo>
                  <a:pt x="392723" y="9984"/>
                </a:lnTo>
                <a:lnTo>
                  <a:pt x="402073" y="0"/>
                </a:lnTo>
                <a:lnTo>
                  <a:pt x="485743" y="32851"/>
                </a:lnTo>
                <a:lnTo>
                  <a:pt x="526078" y="49795"/>
                </a:lnTo>
                <a:lnTo>
                  <a:pt x="568046" y="71560"/>
                </a:lnTo>
                <a:lnTo>
                  <a:pt x="603058" y="104169"/>
                </a:lnTo>
                <a:lnTo>
                  <a:pt x="607785" y="119822"/>
                </a:lnTo>
                <a:lnTo>
                  <a:pt x="607285" y="121398"/>
                </a:lnTo>
                <a:lnTo>
                  <a:pt x="586747" y="156435"/>
                </a:lnTo>
                <a:lnTo>
                  <a:pt x="556358" y="176405"/>
                </a:lnTo>
                <a:close/>
              </a:path>
              <a:path w="1075689" h="722629">
                <a:moveTo>
                  <a:pt x="112206" y="219674"/>
                </a:moveTo>
                <a:lnTo>
                  <a:pt x="70129" y="189719"/>
                </a:lnTo>
                <a:lnTo>
                  <a:pt x="860250" y="189719"/>
                </a:lnTo>
                <a:lnTo>
                  <a:pt x="930379" y="139792"/>
                </a:lnTo>
                <a:lnTo>
                  <a:pt x="1028561" y="209689"/>
                </a:lnTo>
                <a:lnTo>
                  <a:pt x="224413" y="209689"/>
                </a:lnTo>
                <a:lnTo>
                  <a:pt x="183992" y="211258"/>
                </a:lnTo>
                <a:lnTo>
                  <a:pt x="142827" y="214920"/>
                </a:lnTo>
                <a:lnTo>
                  <a:pt x="112206" y="219674"/>
                </a:lnTo>
                <a:close/>
              </a:path>
              <a:path w="1075689" h="722629">
                <a:moveTo>
                  <a:pt x="187011" y="459320"/>
                </a:moveTo>
                <a:lnTo>
                  <a:pt x="144933" y="429365"/>
                </a:lnTo>
                <a:lnTo>
                  <a:pt x="504929" y="429365"/>
                </a:lnTo>
                <a:lnTo>
                  <a:pt x="504929" y="209689"/>
                </a:lnTo>
                <a:lnTo>
                  <a:pt x="575059" y="209689"/>
                </a:lnTo>
                <a:lnTo>
                  <a:pt x="575059" y="426036"/>
                </a:lnTo>
                <a:lnTo>
                  <a:pt x="921030" y="426036"/>
                </a:lnTo>
                <a:lnTo>
                  <a:pt x="949081" y="446006"/>
                </a:lnTo>
                <a:lnTo>
                  <a:pt x="575059" y="446006"/>
                </a:lnTo>
                <a:lnTo>
                  <a:pt x="575059" y="449335"/>
                </a:lnTo>
                <a:lnTo>
                  <a:pt x="299217" y="449335"/>
                </a:lnTo>
                <a:lnTo>
                  <a:pt x="258679" y="450914"/>
                </a:lnTo>
                <a:lnTo>
                  <a:pt x="217427" y="454585"/>
                </a:lnTo>
                <a:lnTo>
                  <a:pt x="187011" y="459320"/>
                </a:lnTo>
                <a:close/>
              </a:path>
              <a:path w="1075689" h="722629">
                <a:moveTo>
                  <a:pt x="921030" y="426036"/>
                </a:moveTo>
                <a:lnTo>
                  <a:pt x="790121" y="426036"/>
                </a:lnTo>
                <a:lnTo>
                  <a:pt x="855575" y="379438"/>
                </a:lnTo>
                <a:lnTo>
                  <a:pt x="921030" y="426036"/>
                </a:lnTo>
                <a:close/>
              </a:path>
              <a:path w="1075689" h="722629">
                <a:moveTo>
                  <a:pt x="575059" y="692309"/>
                </a:moveTo>
                <a:lnTo>
                  <a:pt x="504929" y="692309"/>
                </a:lnTo>
                <a:lnTo>
                  <a:pt x="504929" y="449335"/>
                </a:lnTo>
                <a:lnTo>
                  <a:pt x="575059" y="449335"/>
                </a:lnTo>
                <a:lnTo>
                  <a:pt x="575059" y="692309"/>
                </a:lnTo>
                <a:close/>
              </a:path>
              <a:path w="1075689" h="722629">
                <a:moveTo>
                  <a:pt x="42077" y="722265"/>
                </a:moveTo>
                <a:lnTo>
                  <a:pt x="0" y="692309"/>
                </a:lnTo>
                <a:lnTo>
                  <a:pt x="897652" y="692309"/>
                </a:lnTo>
                <a:lnTo>
                  <a:pt x="972457" y="639055"/>
                </a:lnTo>
                <a:lnTo>
                  <a:pt x="1075312" y="712279"/>
                </a:lnTo>
                <a:lnTo>
                  <a:pt x="154284" y="712279"/>
                </a:lnTo>
                <a:lnTo>
                  <a:pt x="113730" y="713861"/>
                </a:lnTo>
                <a:lnTo>
                  <a:pt x="72556" y="717525"/>
                </a:lnTo>
                <a:lnTo>
                  <a:pt x="42077" y="722265"/>
                </a:lnTo>
                <a:close/>
              </a:path>
            </a:pathLst>
          </a:custGeom>
          <a:solidFill>
            <a:srgbClr val="990000"/>
          </a:solidFill>
        </p:spPr>
        <p:txBody>
          <a:bodyPr wrap="square" lIns="0" tIns="0" rIns="0" bIns="0" rtlCol="0"/>
          <a:lstStyle/>
          <a:p/>
        </p:txBody>
      </p:sp>
      <p:sp>
        <p:nvSpPr>
          <p:cNvPr id="55" name="object 55"/>
          <p:cNvSpPr/>
          <p:nvPr/>
        </p:nvSpPr>
        <p:spPr>
          <a:xfrm>
            <a:off x="4816527" y="4112084"/>
            <a:ext cx="1099185" cy="772795"/>
          </a:xfrm>
          <a:custGeom>
            <a:rect l="l" t="t" r="r" b="b"/>
            <a:pathLst>
              <a:path w="1099185" h="772795">
                <a:moveTo>
                  <a:pt x="191685" y="772191"/>
                </a:moveTo>
                <a:lnTo>
                  <a:pt x="187011" y="762206"/>
                </a:lnTo>
                <a:lnTo>
                  <a:pt x="237296" y="741223"/>
                </a:lnTo>
                <a:lnTo>
                  <a:pt x="267412" y="728097"/>
                </a:lnTo>
                <a:lnTo>
                  <a:pt x="314895" y="704902"/>
                </a:lnTo>
                <a:lnTo>
                  <a:pt x="357485" y="681342"/>
                </a:lnTo>
                <a:lnTo>
                  <a:pt x="395179" y="657419"/>
                </a:lnTo>
                <a:lnTo>
                  <a:pt x="427978" y="633133"/>
                </a:lnTo>
                <a:lnTo>
                  <a:pt x="478041" y="584395"/>
                </a:lnTo>
                <a:lnTo>
                  <a:pt x="513192" y="530297"/>
                </a:lnTo>
                <a:lnTo>
                  <a:pt x="538103" y="468617"/>
                </a:lnTo>
                <a:lnTo>
                  <a:pt x="553955" y="398200"/>
                </a:lnTo>
                <a:lnTo>
                  <a:pt x="558485" y="359716"/>
                </a:lnTo>
                <a:lnTo>
                  <a:pt x="561032" y="297893"/>
                </a:lnTo>
                <a:lnTo>
                  <a:pt x="560740" y="214995"/>
                </a:lnTo>
                <a:lnTo>
                  <a:pt x="558403" y="66048"/>
                </a:lnTo>
                <a:lnTo>
                  <a:pt x="556357" y="0"/>
                </a:lnTo>
                <a:lnTo>
                  <a:pt x="663888" y="36612"/>
                </a:lnTo>
                <a:lnTo>
                  <a:pt x="626486" y="63240"/>
                </a:lnTo>
                <a:lnTo>
                  <a:pt x="626047" y="118471"/>
                </a:lnTo>
                <a:lnTo>
                  <a:pt x="622541" y="250775"/>
                </a:lnTo>
                <a:lnTo>
                  <a:pt x="619473" y="327848"/>
                </a:lnTo>
                <a:lnTo>
                  <a:pt x="614214" y="386336"/>
                </a:lnTo>
                <a:lnTo>
                  <a:pt x="599018" y="457949"/>
                </a:lnTo>
                <a:lnTo>
                  <a:pt x="574472" y="522280"/>
                </a:lnTo>
                <a:lnTo>
                  <a:pt x="542814" y="575922"/>
                </a:lnTo>
                <a:lnTo>
                  <a:pt x="493798" y="630215"/>
                </a:lnTo>
                <a:lnTo>
                  <a:pt x="462385" y="654345"/>
                </a:lnTo>
                <a:lnTo>
                  <a:pt x="425494" y="677644"/>
                </a:lnTo>
                <a:lnTo>
                  <a:pt x="383125" y="700111"/>
                </a:lnTo>
                <a:lnTo>
                  <a:pt x="335276" y="721745"/>
                </a:lnTo>
                <a:lnTo>
                  <a:pt x="281949" y="742548"/>
                </a:lnTo>
                <a:lnTo>
                  <a:pt x="246110" y="754717"/>
                </a:lnTo>
                <a:lnTo>
                  <a:pt x="191685" y="772191"/>
                </a:lnTo>
                <a:close/>
              </a:path>
              <a:path w="1099185" h="772795">
                <a:moveTo>
                  <a:pt x="60778" y="116494"/>
                </a:moveTo>
                <a:lnTo>
                  <a:pt x="18700" y="86538"/>
                </a:lnTo>
                <a:lnTo>
                  <a:pt x="308567" y="86538"/>
                </a:lnTo>
                <a:lnTo>
                  <a:pt x="364671" y="46597"/>
                </a:lnTo>
                <a:lnTo>
                  <a:pt x="444150" y="106509"/>
                </a:lnTo>
                <a:lnTo>
                  <a:pt x="172984" y="106509"/>
                </a:lnTo>
                <a:lnTo>
                  <a:pt x="132465" y="108086"/>
                </a:lnTo>
                <a:lnTo>
                  <a:pt x="91392" y="111742"/>
                </a:lnTo>
                <a:lnTo>
                  <a:pt x="60778" y="116494"/>
                </a:lnTo>
                <a:close/>
              </a:path>
              <a:path w="1099185" h="772795">
                <a:moveTo>
                  <a:pt x="682588" y="126479"/>
                </a:moveTo>
                <a:lnTo>
                  <a:pt x="640511" y="96524"/>
                </a:lnTo>
                <a:lnTo>
                  <a:pt x="958430" y="96524"/>
                </a:lnTo>
                <a:lnTo>
                  <a:pt x="1009859" y="59911"/>
                </a:lnTo>
                <a:lnTo>
                  <a:pt x="1084663" y="116494"/>
                </a:lnTo>
                <a:lnTo>
                  <a:pt x="794795" y="116494"/>
                </a:lnTo>
                <a:lnTo>
                  <a:pt x="754269" y="118073"/>
                </a:lnTo>
                <a:lnTo>
                  <a:pt x="713183" y="121729"/>
                </a:lnTo>
                <a:lnTo>
                  <a:pt x="682588" y="126479"/>
                </a:lnTo>
                <a:close/>
              </a:path>
              <a:path w="1099185" h="772795">
                <a:moveTo>
                  <a:pt x="252464" y="312870"/>
                </a:moveTo>
                <a:lnTo>
                  <a:pt x="191685" y="312870"/>
                </a:lnTo>
                <a:lnTo>
                  <a:pt x="191685" y="106509"/>
                </a:lnTo>
                <a:lnTo>
                  <a:pt x="252464" y="106509"/>
                </a:lnTo>
                <a:lnTo>
                  <a:pt x="252464" y="312870"/>
                </a:lnTo>
                <a:close/>
              </a:path>
              <a:path w="1099185" h="772795">
                <a:moveTo>
                  <a:pt x="874275" y="356140"/>
                </a:moveTo>
                <a:lnTo>
                  <a:pt x="813497" y="356140"/>
                </a:lnTo>
                <a:lnTo>
                  <a:pt x="813497" y="116494"/>
                </a:lnTo>
                <a:lnTo>
                  <a:pt x="874275" y="116494"/>
                </a:lnTo>
                <a:lnTo>
                  <a:pt x="874275" y="356140"/>
                </a:lnTo>
                <a:close/>
              </a:path>
              <a:path w="1099185" h="772795">
                <a:moveTo>
                  <a:pt x="406748" y="426036"/>
                </a:moveTo>
                <a:lnTo>
                  <a:pt x="383371" y="421044"/>
                </a:lnTo>
                <a:lnTo>
                  <a:pt x="369346" y="409395"/>
                </a:lnTo>
                <a:lnTo>
                  <a:pt x="406748" y="376110"/>
                </a:lnTo>
                <a:lnTo>
                  <a:pt x="419105" y="366380"/>
                </a:lnTo>
                <a:lnTo>
                  <a:pt x="423129" y="362887"/>
                </a:lnTo>
                <a:lnTo>
                  <a:pt x="437210" y="345687"/>
                </a:lnTo>
                <a:lnTo>
                  <a:pt x="452404" y="316563"/>
                </a:lnTo>
                <a:lnTo>
                  <a:pt x="454996" y="308113"/>
                </a:lnTo>
                <a:lnTo>
                  <a:pt x="467526" y="259615"/>
                </a:lnTo>
                <a:lnTo>
                  <a:pt x="486228" y="259615"/>
                </a:lnTo>
                <a:lnTo>
                  <a:pt x="485250" y="308113"/>
                </a:lnTo>
                <a:lnTo>
                  <a:pt x="481553" y="366125"/>
                </a:lnTo>
                <a:lnTo>
                  <a:pt x="464189" y="402575"/>
                </a:lnTo>
                <a:lnTo>
                  <a:pt x="451162" y="414387"/>
                </a:lnTo>
                <a:lnTo>
                  <a:pt x="406748" y="426036"/>
                </a:lnTo>
                <a:close/>
              </a:path>
              <a:path w="1099185" h="772795">
                <a:moveTo>
                  <a:pt x="74804" y="342826"/>
                </a:moveTo>
                <a:lnTo>
                  <a:pt x="32726" y="312870"/>
                </a:lnTo>
                <a:lnTo>
                  <a:pt x="299217" y="312870"/>
                </a:lnTo>
                <a:lnTo>
                  <a:pt x="345969" y="276258"/>
                </a:lnTo>
                <a:lnTo>
                  <a:pt x="416098" y="332841"/>
                </a:lnTo>
                <a:lnTo>
                  <a:pt x="191685" y="332841"/>
                </a:lnTo>
                <a:lnTo>
                  <a:pt x="147933" y="334482"/>
                </a:lnTo>
                <a:lnTo>
                  <a:pt x="103205" y="338303"/>
                </a:lnTo>
                <a:lnTo>
                  <a:pt x="74804" y="342826"/>
                </a:lnTo>
                <a:close/>
              </a:path>
              <a:path w="1099185" h="772795">
                <a:moveTo>
                  <a:pt x="691939" y="386096"/>
                </a:moveTo>
                <a:lnTo>
                  <a:pt x="649862" y="356140"/>
                </a:lnTo>
                <a:lnTo>
                  <a:pt x="944404" y="356140"/>
                </a:lnTo>
                <a:lnTo>
                  <a:pt x="995833" y="319527"/>
                </a:lnTo>
                <a:lnTo>
                  <a:pt x="1070637" y="376110"/>
                </a:lnTo>
                <a:lnTo>
                  <a:pt x="813497" y="376110"/>
                </a:lnTo>
                <a:lnTo>
                  <a:pt x="766724" y="377792"/>
                </a:lnTo>
                <a:lnTo>
                  <a:pt x="718822" y="381727"/>
                </a:lnTo>
                <a:lnTo>
                  <a:pt x="691939" y="386096"/>
                </a:lnTo>
                <a:close/>
              </a:path>
              <a:path w="1099185" h="772795">
                <a:moveTo>
                  <a:pt x="56102" y="665682"/>
                </a:moveTo>
                <a:lnTo>
                  <a:pt x="0" y="605770"/>
                </a:lnTo>
                <a:lnTo>
                  <a:pt x="31265" y="600778"/>
                </a:lnTo>
                <a:lnTo>
                  <a:pt x="95613" y="587370"/>
                </a:lnTo>
                <a:lnTo>
                  <a:pt x="191685" y="565830"/>
                </a:lnTo>
                <a:lnTo>
                  <a:pt x="191685" y="332841"/>
                </a:lnTo>
                <a:lnTo>
                  <a:pt x="252464" y="332841"/>
                </a:lnTo>
                <a:lnTo>
                  <a:pt x="252464" y="552516"/>
                </a:lnTo>
                <a:lnTo>
                  <a:pt x="343853" y="552516"/>
                </a:lnTo>
                <a:lnTo>
                  <a:pt x="236904" y="588713"/>
                </a:lnTo>
                <a:lnTo>
                  <a:pt x="135217" y="626989"/>
                </a:lnTo>
                <a:lnTo>
                  <a:pt x="84647" y="649144"/>
                </a:lnTo>
                <a:lnTo>
                  <a:pt x="63170" y="660794"/>
                </a:lnTo>
                <a:lnTo>
                  <a:pt x="56102" y="665682"/>
                </a:lnTo>
                <a:close/>
              </a:path>
              <a:path w="1099185" h="772795">
                <a:moveTo>
                  <a:pt x="874275" y="665682"/>
                </a:moveTo>
                <a:lnTo>
                  <a:pt x="813497" y="665682"/>
                </a:lnTo>
                <a:lnTo>
                  <a:pt x="813497" y="376110"/>
                </a:lnTo>
                <a:lnTo>
                  <a:pt x="874275" y="376110"/>
                </a:lnTo>
                <a:lnTo>
                  <a:pt x="874275" y="665682"/>
                </a:lnTo>
                <a:close/>
              </a:path>
              <a:path w="1099185" h="772795">
                <a:moveTo>
                  <a:pt x="343853" y="552516"/>
                </a:moveTo>
                <a:lnTo>
                  <a:pt x="252464" y="552516"/>
                </a:lnTo>
                <a:lnTo>
                  <a:pt x="458175" y="499261"/>
                </a:lnTo>
                <a:lnTo>
                  <a:pt x="462851" y="512575"/>
                </a:lnTo>
                <a:lnTo>
                  <a:pt x="343853" y="552516"/>
                </a:lnTo>
                <a:close/>
              </a:path>
              <a:path w="1099185" h="772795">
                <a:moveTo>
                  <a:pt x="617135" y="695638"/>
                </a:moveTo>
                <a:lnTo>
                  <a:pt x="575057" y="665682"/>
                </a:lnTo>
                <a:lnTo>
                  <a:pt x="963106" y="665682"/>
                </a:lnTo>
                <a:lnTo>
                  <a:pt x="1019208" y="625742"/>
                </a:lnTo>
                <a:lnTo>
                  <a:pt x="1098688" y="685652"/>
                </a:lnTo>
                <a:lnTo>
                  <a:pt x="719991" y="685652"/>
                </a:lnTo>
                <a:lnTo>
                  <a:pt x="685752" y="687104"/>
                </a:lnTo>
                <a:lnTo>
                  <a:pt x="653304" y="690255"/>
                </a:lnTo>
                <a:lnTo>
                  <a:pt x="617135" y="695638"/>
                </a:lnTo>
                <a:close/>
              </a:path>
            </a:pathLst>
          </a:custGeom>
          <a:solidFill>
            <a:srgbClr val="990000"/>
          </a:solidFill>
        </p:spPr>
        <p:txBody>
          <a:bodyPr wrap="square" lIns="0" tIns="0" rIns="0" bIns="0" rtlCol="0"/>
          <a:lstStyle/>
          <a:p/>
        </p:txBody>
      </p:sp>
      <p:sp>
        <p:nvSpPr>
          <p:cNvPr id="56" name="object 56"/>
          <p:cNvSpPr/>
          <p:nvPr/>
        </p:nvSpPr>
        <p:spPr>
          <a:xfrm>
            <a:off x="6013397" y="4102100"/>
            <a:ext cx="1103630" cy="792480"/>
          </a:xfrm>
          <a:custGeom>
            <a:rect l="l" t="t" r="r" b="b"/>
            <a:pathLst>
              <a:path w="1103629" h="792479">
                <a:moveTo>
                  <a:pt x="14025" y="429364"/>
                </a:moveTo>
                <a:lnTo>
                  <a:pt x="0" y="419379"/>
                </a:lnTo>
                <a:lnTo>
                  <a:pt x="39447" y="402763"/>
                </a:lnTo>
                <a:lnTo>
                  <a:pt x="116588" y="364694"/>
                </a:lnTo>
                <a:lnTo>
                  <a:pt x="191392" y="320176"/>
                </a:lnTo>
                <a:lnTo>
                  <a:pt x="263861" y="269211"/>
                </a:lnTo>
                <a:lnTo>
                  <a:pt x="299217" y="241308"/>
                </a:lnTo>
                <a:lnTo>
                  <a:pt x="333186" y="212419"/>
                </a:lnTo>
                <a:lnTo>
                  <a:pt x="394548" y="153548"/>
                </a:lnTo>
                <a:lnTo>
                  <a:pt x="447145" y="93221"/>
                </a:lnTo>
                <a:lnTo>
                  <a:pt x="490975" y="31437"/>
                </a:lnTo>
                <a:lnTo>
                  <a:pt x="509604" y="0"/>
                </a:lnTo>
                <a:lnTo>
                  <a:pt x="607784" y="49926"/>
                </a:lnTo>
                <a:lnTo>
                  <a:pt x="561032" y="69896"/>
                </a:lnTo>
                <a:lnTo>
                  <a:pt x="576667" y="86538"/>
                </a:lnTo>
                <a:lnTo>
                  <a:pt x="542330" y="86538"/>
                </a:lnTo>
                <a:lnTo>
                  <a:pt x="466612" y="163846"/>
                </a:lnTo>
                <a:lnTo>
                  <a:pt x="409926" y="212523"/>
                </a:lnTo>
                <a:lnTo>
                  <a:pt x="348270" y="258913"/>
                </a:lnTo>
                <a:lnTo>
                  <a:pt x="315580" y="281250"/>
                </a:lnTo>
                <a:lnTo>
                  <a:pt x="281721" y="302859"/>
                </a:lnTo>
                <a:lnTo>
                  <a:pt x="210715" y="343423"/>
                </a:lnTo>
                <a:lnTo>
                  <a:pt x="135325" y="380453"/>
                </a:lnTo>
                <a:lnTo>
                  <a:pt x="55553" y="413944"/>
                </a:lnTo>
                <a:lnTo>
                  <a:pt x="14025" y="429364"/>
                </a:lnTo>
                <a:close/>
              </a:path>
              <a:path w="1103629" h="792479">
                <a:moveTo>
                  <a:pt x="1000508" y="372782"/>
                </a:moveTo>
                <a:lnTo>
                  <a:pt x="917558" y="346493"/>
                </a:lnTo>
                <a:lnTo>
                  <a:pt x="859702" y="321945"/>
                </a:lnTo>
                <a:lnTo>
                  <a:pt x="808589" y="296207"/>
                </a:lnTo>
                <a:lnTo>
                  <a:pt x="769082" y="274593"/>
                </a:lnTo>
                <a:lnTo>
                  <a:pt x="679119" y="214604"/>
                </a:lnTo>
                <a:lnTo>
                  <a:pt x="622432" y="167590"/>
                </a:lnTo>
                <a:lnTo>
                  <a:pt x="568374" y="114960"/>
                </a:lnTo>
                <a:lnTo>
                  <a:pt x="542330" y="86538"/>
                </a:lnTo>
                <a:lnTo>
                  <a:pt x="576667" y="86538"/>
                </a:lnTo>
                <a:lnTo>
                  <a:pt x="579696" y="89763"/>
                </a:lnTo>
                <a:lnTo>
                  <a:pt x="623820" y="128871"/>
                </a:lnTo>
                <a:lnTo>
                  <a:pt x="677000" y="167148"/>
                </a:lnTo>
                <a:lnTo>
                  <a:pt x="736047" y="202671"/>
                </a:lnTo>
                <a:lnTo>
                  <a:pt x="773757" y="223003"/>
                </a:lnTo>
                <a:lnTo>
                  <a:pt x="828791" y="248590"/>
                </a:lnTo>
                <a:lnTo>
                  <a:pt x="867217" y="263568"/>
                </a:lnTo>
                <a:lnTo>
                  <a:pt x="907029" y="276881"/>
                </a:lnTo>
                <a:lnTo>
                  <a:pt x="948230" y="288532"/>
                </a:lnTo>
                <a:lnTo>
                  <a:pt x="990819" y="298516"/>
                </a:lnTo>
                <a:lnTo>
                  <a:pt x="1034796" y="306837"/>
                </a:lnTo>
                <a:lnTo>
                  <a:pt x="1103364" y="316198"/>
                </a:lnTo>
                <a:lnTo>
                  <a:pt x="1103364" y="329512"/>
                </a:lnTo>
                <a:lnTo>
                  <a:pt x="1049452" y="338718"/>
                </a:lnTo>
                <a:lnTo>
                  <a:pt x="1023738" y="349535"/>
                </a:lnTo>
                <a:lnTo>
                  <a:pt x="1012000" y="358451"/>
                </a:lnTo>
                <a:lnTo>
                  <a:pt x="1000508" y="372782"/>
                </a:lnTo>
                <a:close/>
              </a:path>
              <a:path w="1103629" h="792479">
                <a:moveTo>
                  <a:pt x="294542" y="356139"/>
                </a:moveTo>
                <a:lnTo>
                  <a:pt x="252464" y="326183"/>
                </a:lnTo>
                <a:lnTo>
                  <a:pt x="677913" y="326183"/>
                </a:lnTo>
                <a:lnTo>
                  <a:pt x="734017" y="286243"/>
                </a:lnTo>
                <a:lnTo>
                  <a:pt x="818172" y="346154"/>
                </a:lnTo>
                <a:lnTo>
                  <a:pt x="402073" y="346154"/>
                </a:lnTo>
                <a:lnTo>
                  <a:pt x="364758" y="347666"/>
                </a:lnTo>
                <a:lnTo>
                  <a:pt x="327545" y="351121"/>
                </a:lnTo>
                <a:lnTo>
                  <a:pt x="294542" y="356139"/>
                </a:lnTo>
                <a:close/>
              </a:path>
              <a:path w="1103629" h="792479">
                <a:moveTo>
                  <a:pt x="116880" y="499261"/>
                </a:moveTo>
                <a:lnTo>
                  <a:pt x="74804" y="469305"/>
                </a:lnTo>
                <a:lnTo>
                  <a:pt x="883626" y="469305"/>
                </a:lnTo>
                <a:lnTo>
                  <a:pt x="949079" y="422708"/>
                </a:lnTo>
                <a:lnTo>
                  <a:pt x="1042586" y="489275"/>
                </a:lnTo>
                <a:lnTo>
                  <a:pt x="229087" y="489275"/>
                </a:lnTo>
                <a:lnTo>
                  <a:pt x="188641" y="490847"/>
                </a:lnTo>
                <a:lnTo>
                  <a:pt x="147434" y="494514"/>
                </a:lnTo>
                <a:lnTo>
                  <a:pt x="116880" y="499261"/>
                </a:lnTo>
                <a:close/>
              </a:path>
              <a:path w="1103629" h="792479">
                <a:moveTo>
                  <a:pt x="215062" y="782176"/>
                </a:moveTo>
                <a:lnTo>
                  <a:pt x="168309" y="715608"/>
                </a:lnTo>
                <a:lnTo>
                  <a:pt x="183726" y="712280"/>
                </a:lnTo>
                <a:lnTo>
                  <a:pt x="195429" y="709113"/>
                </a:lnTo>
                <a:lnTo>
                  <a:pt x="234147" y="691900"/>
                </a:lnTo>
                <a:lnTo>
                  <a:pt x="281921" y="659401"/>
                </a:lnTo>
                <a:lnTo>
                  <a:pt x="331944" y="617419"/>
                </a:lnTo>
                <a:lnTo>
                  <a:pt x="386389" y="563309"/>
                </a:lnTo>
                <a:lnTo>
                  <a:pt x="419606" y="526018"/>
                </a:lnTo>
                <a:lnTo>
                  <a:pt x="444150" y="489275"/>
                </a:lnTo>
                <a:lnTo>
                  <a:pt x="490902" y="489275"/>
                </a:lnTo>
                <a:lnTo>
                  <a:pt x="556357" y="522560"/>
                </a:lnTo>
                <a:lnTo>
                  <a:pt x="514279" y="532546"/>
                </a:lnTo>
                <a:lnTo>
                  <a:pt x="468497" y="570599"/>
                </a:lnTo>
                <a:lnTo>
                  <a:pt x="402291" y="622256"/>
                </a:lnTo>
                <a:lnTo>
                  <a:pt x="335669" y="668022"/>
                </a:lnTo>
                <a:lnTo>
                  <a:pt x="275475" y="702554"/>
                </a:lnTo>
                <a:lnTo>
                  <a:pt x="247789" y="715608"/>
                </a:lnTo>
                <a:lnTo>
                  <a:pt x="926230" y="715608"/>
                </a:lnTo>
                <a:lnTo>
                  <a:pt x="927891" y="718937"/>
                </a:lnTo>
                <a:lnTo>
                  <a:pt x="822848" y="718937"/>
                </a:lnTo>
                <a:lnTo>
                  <a:pt x="516032" y="742963"/>
                </a:lnTo>
                <a:lnTo>
                  <a:pt x="430124" y="750556"/>
                </a:lnTo>
                <a:lnTo>
                  <a:pt x="323177" y="762024"/>
                </a:lnTo>
                <a:lnTo>
                  <a:pt x="269412" y="769929"/>
                </a:lnTo>
                <a:lnTo>
                  <a:pt x="229672" y="778041"/>
                </a:lnTo>
                <a:lnTo>
                  <a:pt x="215062" y="782176"/>
                </a:lnTo>
                <a:close/>
              </a:path>
              <a:path w="1103629" h="792479">
                <a:moveTo>
                  <a:pt x="926230" y="715608"/>
                </a:moveTo>
                <a:lnTo>
                  <a:pt x="247789" y="715608"/>
                </a:lnTo>
                <a:lnTo>
                  <a:pt x="804146" y="702294"/>
                </a:lnTo>
                <a:lnTo>
                  <a:pt x="788221" y="687992"/>
                </a:lnTo>
                <a:lnTo>
                  <a:pt x="751987" y="658453"/>
                </a:lnTo>
                <a:lnTo>
                  <a:pt x="709909" y="627665"/>
                </a:lnTo>
                <a:lnTo>
                  <a:pt x="673453" y="603293"/>
                </a:lnTo>
                <a:lnTo>
                  <a:pt x="635837" y="579143"/>
                </a:lnTo>
                <a:lnTo>
                  <a:pt x="649862" y="569157"/>
                </a:lnTo>
                <a:lnTo>
                  <a:pt x="723352" y="600570"/>
                </a:lnTo>
                <a:lnTo>
                  <a:pt x="811122" y="640667"/>
                </a:lnTo>
                <a:lnTo>
                  <a:pt x="854661" y="662717"/>
                </a:lnTo>
                <a:lnTo>
                  <a:pt x="919169" y="708111"/>
                </a:lnTo>
                <a:lnTo>
                  <a:pt x="926178" y="715504"/>
                </a:lnTo>
                <a:close/>
              </a:path>
              <a:path w="1103629" h="792479">
                <a:moveTo>
                  <a:pt x="892976" y="792162"/>
                </a:moveTo>
                <a:lnTo>
                  <a:pt x="874275" y="778847"/>
                </a:lnTo>
                <a:lnTo>
                  <a:pt x="861827" y="762531"/>
                </a:lnTo>
                <a:lnTo>
                  <a:pt x="849319" y="747961"/>
                </a:lnTo>
                <a:lnTo>
                  <a:pt x="822848" y="718937"/>
                </a:lnTo>
                <a:lnTo>
                  <a:pt x="927891" y="718937"/>
                </a:lnTo>
                <a:lnTo>
                  <a:pt x="931563" y="726294"/>
                </a:lnTo>
                <a:lnTo>
                  <a:pt x="935054" y="738907"/>
                </a:lnTo>
                <a:lnTo>
                  <a:pt x="918690" y="772191"/>
                </a:lnTo>
                <a:lnTo>
                  <a:pt x="892976" y="792162"/>
                </a:lnTo>
                <a:close/>
              </a:path>
            </a:pathLst>
          </a:custGeom>
          <a:solidFill>
            <a:srgbClr val="990000"/>
          </a:solidFill>
        </p:spPr>
        <p:txBody>
          <a:bodyPr wrap="square" lIns="0" tIns="0" rIns="0" bIns="0" rtlCol="0"/>
          <a:lstStyle/>
          <a:p/>
        </p:txBody>
      </p:sp>
      <p:grpSp>
        <p:nvGrpSpPr>
          <p:cNvPr id="57" name="object 57"/>
          <p:cNvGrpSpPr/>
          <p:nvPr/>
        </p:nvGrpSpPr>
        <p:grpSpPr>
          <a:xfrm>
            <a:off x="2401886" y="4090473"/>
            <a:ext cx="1094740" cy="741680"/>
            <a:chOff x="2401886" y="4090473"/>
            <a:chExt cx="1094740" cy="741680"/>
          </a:xfrm>
        </p:grpSpPr>
        <p:sp>
          <p:nvSpPr>
            <p:cNvPr id="58" name="object 58"/>
            <p:cNvSpPr/>
            <p:nvPr/>
          </p:nvSpPr>
          <p:spPr>
            <a:xfrm>
              <a:off x="2411411" y="4099998"/>
              <a:ext cx="1075690" cy="722630"/>
            </a:xfrm>
            <a:custGeom>
              <a:rect l="l" t="t" r="r" b="b"/>
              <a:pathLst>
                <a:path w="1075689" h="722629">
                  <a:moveTo>
                    <a:pt x="556358" y="176405"/>
                  </a:moveTo>
                  <a:lnTo>
                    <a:pt x="523630" y="143121"/>
                  </a:lnTo>
                  <a:lnTo>
                    <a:pt x="516471" y="130119"/>
                  </a:lnTo>
                  <a:lnTo>
                    <a:pt x="494264" y="100996"/>
                  </a:lnTo>
                  <a:lnTo>
                    <a:pt x="461537" y="67711"/>
                  </a:lnTo>
                  <a:lnTo>
                    <a:pt x="442593" y="51309"/>
                  </a:lnTo>
                  <a:lnTo>
                    <a:pt x="392723" y="9984"/>
                  </a:lnTo>
                  <a:lnTo>
                    <a:pt x="402073" y="0"/>
                  </a:lnTo>
                  <a:lnTo>
                    <a:pt x="485743" y="32851"/>
                  </a:lnTo>
                  <a:lnTo>
                    <a:pt x="526078" y="49795"/>
                  </a:lnTo>
                  <a:lnTo>
                    <a:pt x="568046" y="71560"/>
                  </a:lnTo>
                  <a:lnTo>
                    <a:pt x="603058" y="104169"/>
                  </a:lnTo>
                  <a:lnTo>
                    <a:pt x="607785" y="119822"/>
                  </a:lnTo>
                  <a:lnTo>
                    <a:pt x="607285" y="121398"/>
                  </a:lnTo>
                  <a:lnTo>
                    <a:pt x="586747" y="156435"/>
                  </a:lnTo>
                  <a:lnTo>
                    <a:pt x="556358" y="176405"/>
                  </a:lnTo>
                  <a:close/>
                </a:path>
                <a:path w="1075689" h="722629">
                  <a:moveTo>
                    <a:pt x="112206" y="219674"/>
                  </a:moveTo>
                  <a:lnTo>
                    <a:pt x="70129" y="189719"/>
                  </a:lnTo>
                  <a:lnTo>
                    <a:pt x="860250" y="189719"/>
                  </a:lnTo>
                  <a:lnTo>
                    <a:pt x="930379" y="139792"/>
                  </a:lnTo>
                  <a:lnTo>
                    <a:pt x="1028561" y="209689"/>
                  </a:lnTo>
                  <a:lnTo>
                    <a:pt x="224413" y="209689"/>
                  </a:lnTo>
                  <a:lnTo>
                    <a:pt x="183992" y="211258"/>
                  </a:lnTo>
                  <a:lnTo>
                    <a:pt x="142827" y="214920"/>
                  </a:lnTo>
                  <a:lnTo>
                    <a:pt x="112206" y="219674"/>
                  </a:lnTo>
                  <a:close/>
                </a:path>
                <a:path w="1075689" h="722629">
                  <a:moveTo>
                    <a:pt x="187011" y="459320"/>
                  </a:moveTo>
                  <a:lnTo>
                    <a:pt x="144933" y="429365"/>
                  </a:lnTo>
                  <a:lnTo>
                    <a:pt x="504929" y="429365"/>
                  </a:lnTo>
                  <a:lnTo>
                    <a:pt x="504929" y="209689"/>
                  </a:lnTo>
                  <a:lnTo>
                    <a:pt x="575059" y="209689"/>
                  </a:lnTo>
                  <a:lnTo>
                    <a:pt x="575059" y="426036"/>
                  </a:lnTo>
                  <a:lnTo>
                    <a:pt x="921030" y="426036"/>
                  </a:lnTo>
                  <a:lnTo>
                    <a:pt x="949081" y="446006"/>
                  </a:lnTo>
                  <a:lnTo>
                    <a:pt x="575059" y="446006"/>
                  </a:lnTo>
                  <a:lnTo>
                    <a:pt x="575059" y="449335"/>
                  </a:lnTo>
                  <a:lnTo>
                    <a:pt x="299217" y="449335"/>
                  </a:lnTo>
                  <a:lnTo>
                    <a:pt x="258679" y="450914"/>
                  </a:lnTo>
                  <a:lnTo>
                    <a:pt x="217427" y="454585"/>
                  </a:lnTo>
                  <a:lnTo>
                    <a:pt x="187011" y="459320"/>
                  </a:lnTo>
                  <a:close/>
                </a:path>
                <a:path w="1075689" h="722629">
                  <a:moveTo>
                    <a:pt x="921030" y="426036"/>
                  </a:moveTo>
                  <a:lnTo>
                    <a:pt x="790121" y="426036"/>
                  </a:lnTo>
                  <a:lnTo>
                    <a:pt x="855575" y="379438"/>
                  </a:lnTo>
                  <a:lnTo>
                    <a:pt x="921030" y="426036"/>
                  </a:lnTo>
                  <a:close/>
                </a:path>
                <a:path w="1075689" h="722629">
                  <a:moveTo>
                    <a:pt x="575059" y="692309"/>
                  </a:moveTo>
                  <a:lnTo>
                    <a:pt x="504929" y="692309"/>
                  </a:lnTo>
                  <a:lnTo>
                    <a:pt x="504929" y="449335"/>
                  </a:lnTo>
                  <a:lnTo>
                    <a:pt x="575059" y="449335"/>
                  </a:lnTo>
                  <a:lnTo>
                    <a:pt x="575059" y="692309"/>
                  </a:lnTo>
                  <a:close/>
                </a:path>
                <a:path w="1075689" h="722629">
                  <a:moveTo>
                    <a:pt x="42077" y="722265"/>
                  </a:moveTo>
                  <a:lnTo>
                    <a:pt x="0" y="692309"/>
                  </a:lnTo>
                  <a:lnTo>
                    <a:pt x="897652" y="692309"/>
                  </a:lnTo>
                  <a:lnTo>
                    <a:pt x="972457" y="639055"/>
                  </a:lnTo>
                  <a:lnTo>
                    <a:pt x="1075312" y="712279"/>
                  </a:lnTo>
                  <a:lnTo>
                    <a:pt x="154284" y="712279"/>
                  </a:lnTo>
                  <a:lnTo>
                    <a:pt x="113730" y="713861"/>
                  </a:lnTo>
                  <a:lnTo>
                    <a:pt x="72556" y="717525"/>
                  </a:lnTo>
                  <a:lnTo>
                    <a:pt x="42077" y="722265"/>
                  </a:lnTo>
                  <a:close/>
                </a:path>
              </a:pathLst>
            </a:custGeom>
            <a:solidFill>
              <a:srgbClr val="0066CC"/>
            </a:solidFill>
          </p:spPr>
          <p:txBody>
            <a:bodyPr wrap="square" lIns="0" tIns="0" rIns="0" bIns="0" rtlCol="0"/>
            <a:lstStyle/>
            <a:p/>
          </p:txBody>
        </p:sp>
        <p:pic>
          <p:nvPicPr>
            <p:cNvPr id="59" name="object 59"/>
            <p:cNvPicPr/>
            <p:nvPr/>
          </p:nvPicPr>
          <p:blipFill>
            <a:blip r:embed="rId21"/>
            <a:stretch>
              <a:fillRect/>
            </a:stretch>
          </p:blipFill>
          <p:spPr>
            <a:xfrm>
              <a:off x="2794609" y="4090473"/>
              <a:ext cx="234112" cy="195455"/>
            </a:xfrm>
            <a:prstGeom prst="rect">
              <a:avLst/>
            </a:prstGeom>
          </p:spPr>
        </p:pic>
        <p:sp>
          <p:nvSpPr>
            <p:cNvPr id="60" name="object 60"/>
            <p:cNvSpPr/>
            <p:nvPr/>
          </p:nvSpPr>
          <p:spPr>
            <a:xfrm>
              <a:off x="2411411" y="4239791"/>
              <a:ext cx="1075690" cy="582930"/>
            </a:xfrm>
            <a:custGeom>
              <a:rect l="l" t="t" r="r" b="b"/>
              <a:pathLst>
                <a:path w="1075689" h="582929">
                  <a:moveTo>
                    <a:pt x="860250" y="49926"/>
                  </a:moveTo>
                  <a:lnTo>
                    <a:pt x="930379" y="0"/>
                  </a:lnTo>
                  <a:lnTo>
                    <a:pt x="1028561" y="69896"/>
                  </a:lnTo>
                  <a:lnTo>
                    <a:pt x="575059" y="69896"/>
                  </a:lnTo>
                  <a:lnTo>
                    <a:pt x="575059" y="286244"/>
                  </a:lnTo>
                  <a:lnTo>
                    <a:pt x="790121" y="286244"/>
                  </a:lnTo>
                  <a:lnTo>
                    <a:pt x="855575" y="239645"/>
                  </a:lnTo>
                  <a:lnTo>
                    <a:pt x="949081" y="306214"/>
                  </a:lnTo>
                  <a:lnTo>
                    <a:pt x="575059" y="306214"/>
                  </a:lnTo>
                  <a:lnTo>
                    <a:pt x="575059" y="552517"/>
                  </a:lnTo>
                  <a:lnTo>
                    <a:pt x="897652" y="552517"/>
                  </a:lnTo>
                  <a:lnTo>
                    <a:pt x="972457" y="499262"/>
                  </a:lnTo>
                  <a:lnTo>
                    <a:pt x="1075312" y="572487"/>
                  </a:lnTo>
                  <a:lnTo>
                    <a:pt x="154284" y="572487"/>
                  </a:lnTo>
                  <a:lnTo>
                    <a:pt x="113730" y="574068"/>
                  </a:lnTo>
                  <a:lnTo>
                    <a:pt x="72556" y="577732"/>
                  </a:lnTo>
                  <a:lnTo>
                    <a:pt x="42077" y="582472"/>
                  </a:lnTo>
                  <a:lnTo>
                    <a:pt x="0" y="552517"/>
                  </a:lnTo>
                  <a:lnTo>
                    <a:pt x="504929" y="552517"/>
                  </a:lnTo>
                  <a:lnTo>
                    <a:pt x="504929" y="309542"/>
                  </a:lnTo>
                  <a:lnTo>
                    <a:pt x="299217" y="309542"/>
                  </a:lnTo>
                  <a:lnTo>
                    <a:pt x="258679" y="311122"/>
                  </a:lnTo>
                  <a:lnTo>
                    <a:pt x="217427" y="314792"/>
                  </a:lnTo>
                  <a:lnTo>
                    <a:pt x="187011" y="319527"/>
                  </a:lnTo>
                  <a:lnTo>
                    <a:pt x="144933" y="289572"/>
                  </a:lnTo>
                  <a:lnTo>
                    <a:pt x="504929" y="289572"/>
                  </a:lnTo>
                  <a:lnTo>
                    <a:pt x="504929" y="69896"/>
                  </a:lnTo>
                  <a:lnTo>
                    <a:pt x="224413" y="69896"/>
                  </a:lnTo>
                  <a:lnTo>
                    <a:pt x="183992" y="71466"/>
                  </a:lnTo>
                  <a:lnTo>
                    <a:pt x="142827" y="75128"/>
                  </a:lnTo>
                  <a:lnTo>
                    <a:pt x="112206" y="79881"/>
                  </a:lnTo>
                  <a:lnTo>
                    <a:pt x="70129" y="49926"/>
                  </a:lnTo>
                  <a:lnTo>
                    <a:pt x="860250" y="49926"/>
                  </a:lnTo>
                  <a:close/>
                </a:path>
              </a:pathLst>
            </a:custGeom>
            <a:ln w="19049">
              <a:solidFill>
                <a:srgbClr val="99CCFF"/>
              </a:solidFill>
            </a:ln>
          </p:spPr>
          <p:txBody>
            <a:bodyPr wrap="square" lIns="0" tIns="0" rIns="0" bIns="0" rtlCol="0"/>
            <a:lstStyle/>
            <a:p/>
          </p:txBody>
        </p:sp>
      </p:grpSp>
      <p:pic>
        <p:nvPicPr>
          <p:cNvPr id="61" name="object 61"/>
          <p:cNvPicPr/>
          <p:nvPr/>
        </p:nvPicPr>
        <p:blipFill>
          <a:blip r:embed="rId22"/>
          <a:stretch>
            <a:fillRect/>
          </a:stretch>
        </p:blipFill>
        <p:spPr>
          <a:xfrm>
            <a:off x="3589406" y="4093802"/>
            <a:ext cx="1124264" cy="787145"/>
          </a:xfrm>
          <a:prstGeom prst="rect">
            <a:avLst/>
          </a:prstGeom>
        </p:spPr>
      </p:pic>
      <p:grpSp>
        <p:nvGrpSpPr>
          <p:cNvPr id="62" name="object 62"/>
          <p:cNvGrpSpPr/>
          <p:nvPr/>
        </p:nvGrpSpPr>
        <p:grpSpPr>
          <a:xfrm>
            <a:off x="4781602" y="4077159"/>
            <a:ext cx="1118235" cy="791845"/>
            <a:chOff x="4781602" y="4077159"/>
            <a:chExt cx="1118235" cy="791845"/>
          </a:xfrm>
        </p:grpSpPr>
        <p:sp>
          <p:nvSpPr>
            <p:cNvPr id="63" name="object 63"/>
            <p:cNvSpPr/>
            <p:nvPr/>
          </p:nvSpPr>
          <p:spPr>
            <a:xfrm>
              <a:off x="4791127" y="4086684"/>
              <a:ext cx="1099185" cy="772795"/>
            </a:xfrm>
            <a:custGeom>
              <a:rect l="l" t="t" r="r" b="b"/>
              <a:pathLst>
                <a:path w="1099185" h="772795">
                  <a:moveTo>
                    <a:pt x="191685" y="772191"/>
                  </a:moveTo>
                  <a:lnTo>
                    <a:pt x="187011" y="762206"/>
                  </a:lnTo>
                  <a:lnTo>
                    <a:pt x="237296" y="741223"/>
                  </a:lnTo>
                  <a:lnTo>
                    <a:pt x="267412" y="728097"/>
                  </a:lnTo>
                  <a:lnTo>
                    <a:pt x="314895" y="704902"/>
                  </a:lnTo>
                  <a:lnTo>
                    <a:pt x="357485" y="681342"/>
                  </a:lnTo>
                  <a:lnTo>
                    <a:pt x="395179" y="657419"/>
                  </a:lnTo>
                  <a:lnTo>
                    <a:pt x="427978" y="633133"/>
                  </a:lnTo>
                  <a:lnTo>
                    <a:pt x="478041" y="584395"/>
                  </a:lnTo>
                  <a:lnTo>
                    <a:pt x="513192" y="530297"/>
                  </a:lnTo>
                  <a:lnTo>
                    <a:pt x="538103" y="468617"/>
                  </a:lnTo>
                  <a:lnTo>
                    <a:pt x="553955" y="398200"/>
                  </a:lnTo>
                  <a:lnTo>
                    <a:pt x="558485" y="359716"/>
                  </a:lnTo>
                  <a:lnTo>
                    <a:pt x="561032" y="297893"/>
                  </a:lnTo>
                  <a:lnTo>
                    <a:pt x="560740" y="214995"/>
                  </a:lnTo>
                  <a:lnTo>
                    <a:pt x="558403" y="66048"/>
                  </a:lnTo>
                  <a:lnTo>
                    <a:pt x="556357" y="0"/>
                  </a:lnTo>
                  <a:lnTo>
                    <a:pt x="663888" y="36612"/>
                  </a:lnTo>
                  <a:lnTo>
                    <a:pt x="626486" y="63240"/>
                  </a:lnTo>
                  <a:lnTo>
                    <a:pt x="626047" y="118471"/>
                  </a:lnTo>
                  <a:lnTo>
                    <a:pt x="622541" y="250775"/>
                  </a:lnTo>
                  <a:lnTo>
                    <a:pt x="619473" y="327848"/>
                  </a:lnTo>
                  <a:lnTo>
                    <a:pt x="614214" y="386336"/>
                  </a:lnTo>
                  <a:lnTo>
                    <a:pt x="599018" y="457949"/>
                  </a:lnTo>
                  <a:lnTo>
                    <a:pt x="574472" y="522280"/>
                  </a:lnTo>
                  <a:lnTo>
                    <a:pt x="542814" y="575922"/>
                  </a:lnTo>
                  <a:lnTo>
                    <a:pt x="493798" y="630215"/>
                  </a:lnTo>
                  <a:lnTo>
                    <a:pt x="462385" y="654345"/>
                  </a:lnTo>
                  <a:lnTo>
                    <a:pt x="425494" y="677644"/>
                  </a:lnTo>
                  <a:lnTo>
                    <a:pt x="383125" y="700111"/>
                  </a:lnTo>
                  <a:lnTo>
                    <a:pt x="335276" y="721745"/>
                  </a:lnTo>
                  <a:lnTo>
                    <a:pt x="281949" y="742548"/>
                  </a:lnTo>
                  <a:lnTo>
                    <a:pt x="246110" y="754717"/>
                  </a:lnTo>
                  <a:lnTo>
                    <a:pt x="191685" y="772191"/>
                  </a:lnTo>
                  <a:close/>
                </a:path>
                <a:path w="1099185" h="772795">
                  <a:moveTo>
                    <a:pt x="60778" y="116494"/>
                  </a:moveTo>
                  <a:lnTo>
                    <a:pt x="18700" y="86538"/>
                  </a:lnTo>
                  <a:lnTo>
                    <a:pt x="308567" y="86538"/>
                  </a:lnTo>
                  <a:lnTo>
                    <a:pt x="364671" y="46597"/>
                  </a:lnTo>
                  <a:lnTo>
                    <a:pt x="444150" y="106509"/>
                  </a:lnTo>
                  <a:lnTo>
                    <a:pt x="172984" y="106509"/>
                  </a:lnTo>
                  <a:lnTo>
                    <a:pt x="132465" y="108086"/>
                  </a:lnTo>
                  <a:lnTo>
                    <a:pt x="91392" y="111742"/>
                  </a:lnTo>
                  <a:lnTo>
                    <a:pt x="60778" y="116494"/>
                  </a:lnTo>
                  <a:close/>
                </a:path>
                <a:path w="1099185" h="772795">
                  <a:moveTo>
                    <a:pt x="682588" y="126479"/>
                  </a:moveTo>
                  <a:lnTo>
                    <a:pt x="640511" y="96524"/>
                  </a:lnTo>
                  <a:lnTo>
                    <a:pt x="958430" y="96524"/>
                  </a:lnTo>
                  <a:lnTo>
                    <a:pt x="1009859" y="59911"/>
                  </a:lnTo>
                  <a:lnTo>
                    <a:pt x="1084663" y="116494"/>
                  </a:lnTo>
                  <a:lnTo>
                    <a:pt x="794795" y="116494"/>
                  </a:lnTo>
                  <a:lnTo>
                    <a:pt x="754269" y="118073"/>
                  </a:lnTo>
                  <a:lnTo>
                    <a:pt x="713183" y="121729"/>
                  </a:lnTo>
                  <a:lnTo>
                    <a:pt x="682588" y="126479"/>
                  </a:lnTo>
                  <a:close/>
                </a:path>
                <a:path w="1099185" h="772795">
                  <a:moveTo>
                    <a:pt x="252464" y="312870"/>
                  </a:moveTo>
                  <a:lnTo>
                    <a:pt x="191685" y="312870"/>
                  </a:lnTo>
                  <a:lnTo>
                    <a:pt x="191685" y="106509"/>
                  </a:lnTo>
                  <a:lnTo>
                    <a:pt x="252464" y="106509"/>
                  </a:lnTo>
                  <a:lnTo>
                    <a:pt x="252464" y="312870"/>
                  </a:lnTo>
                  <a:close/>
                </a:path>
                <a:path w="1099185" h="772795">
                  <a:moveTo>
                    <a:pt x="874275" y="356140"/>
                  </a:moveTo>
                  <a:lnTo>
                    <a:pt x="813497" y="356140"/>
                  </a:lnTo>
                  <a:lnTo>
                    <a:pt x="813497" y="116494"/>
                  </a:lnTo>
                  <a:lnTo>
                    <a:pt x="874275" y="116494"/>
                  </a:lnTo>
                  <a:lnTo>
                    <a:pt x="874275" y="356140"/>
                  </a:lnTo>
                  <a:close/>
                </a:path>
                <a:path w="1099185" h="772795">
                  <a:moveTo>
                    <a:pt x="406748" y="426036"/>
                  </a:moveTo>
                  <a:lnTo>
                    <a:pt x="383371" y="421044"/>
                  </a:lnTo>
                  <a:lnTo>
                    <a:pt x="369346" y="409395"/>
                  </a:lnTo>
                  <a:lnTo>
                    <a:pt x="406748" y="376110"/>
                  </a:lnTo>
                  <a:lnTo>
                    <a:pt x="419105" y="366380"/>
                  </a:lnTo>
                  <a:lnTo>
                    <a:pt x="423129" y="362887"/>
                  </a:lnTo>
                  <a:lnTo>
                    <a:pt x="437210" y="345687"/>
                  </a:lnTo>
                  <a:lnTo>
                    <a:pt x="452404" y="316563"/>
                  </a:lnTo>
                  <a:lnTo>
                    <a:pt x="454996" y="308113"/>
                  </a:lnTo>
                  <a:lnTo>
                    <a:pt x="467526" y="259615"/>
                  </a:lnTo>
                  <a:lnTo>
                    <a:pt x="486228" y="259615"/>
                  </a:lnTo>
                  <a:lnTo>
                    <a:pt x="485250" y="308113"/>
                  </a:lnTo>
                  <a:lnTo>
                    <a:pt x="481553" y="366125"/>
                  </a:lnTo>
                  <a:lnTo>
                    <a:pt x="464189" y="402575"/>
                  </a:lnTo>
                  <a:lnTo>
                    <a:pt x="451162" y="414387"/>
                  </a:lnTo>
                  <a:lnTo>
                    <a:pt x="406748" y="426036"/>
                  </a:lnTo>
                  <a:close/>
                </a:path>
                <a:path w="1099185" h="772795">
                  <a:moveTo>
                    <a:pt x="74804" y="342826"/>
                  </a:moveTo>
                  <a:lnTo>
                    <a:pt x="32726" y="312870"/>
                  </a:lnTo>
                  <a:lnTo>
                    <a:pt x="299217" y="312870"/>
                  </a:lnTo>
                  <a:lnTo>
                    <a:pt x="345969" y="276258"/>
                  </a:lnTo>
                  <a:lnTo>
                    <a:pt x="416098" y="332841"/>
                  </a:lnTo>
                  <a:lnTo>
                    <a:pt x="191685" y="332841"/>
                  </a:lnTo>
                  <a:lnTo>
                    <a:pt x="147933" y="334482"/>
                  </a:lnTo>
                  <a:lnTo>
                    <a:pt x="103205" y="338303"/>
                  </a:lnTo>
                  <a:lnTo>
                    <a:pt x="74804" y="342826"/>
                  </a:lnTo>
                  <a:close/>
                </a:path>
                <a:path w="1099185" h="772795">
                  <a:moveTo>
                    <a:pt x="691939" y="386096"/>
                  </a:moveTo>
                  <a:lnTo>
                    <a:pt x="649862" y="356140"/>
                  </a:lnTo>
                  <a:lnTo>
                    <a:pt x="944404" y="356140"/>
                  </a:lnTo>
                  <a:lnTo>
                    <a:pt x="995833" y="319527"/>
                  </a:lnTo>
                  <a:lnTo>
                    <a:pt x="1070637" y="376110"/>
                  </a:lnTo>
                  <a:lnTo>
                    <a:pt x="813497" y="376110"/>
                  </a:lnTo>
                  <a:lnTo>
                    <a:pt x="766724" y="377792"/>
                  </a:lnTo>
                  <a:lnTo>
                    <a:pt x="718822" y="381727"/>
                  </a:lnTo>
                  <a:lnTo>
                    <a:pt x="691939" y="386096"/>
                  </a:lnTo>
                  <a:close/>
                </a:path>
                <a:path w="1099185" h="772795">
                  <a:moveTo>
                    <a:pt x="56102" y="665682"/>
                  </a:moveTo>
                  <a:lnTo>
                    <a:pt x="0" y="605770"/>
                  </a:lnTo>
                  <a:lnTo>
                    <a:pt x="31265" y="600778"/>
                  </a:lnTo>
                  <a:lnTo>
                    <a:pt x="95613" y="587370"/>
                  </a:lnTo>
                  <a:lnTo>
                    <a:pt x="191685" y="565830"/>
                  </a:lnTo>
                  <a:lnTo>
                    <a:pt x="191685" y="332841"/>
                  </a:lnTo>
                  <a:lnTo>
                    <a:pt x="252464" y="332841"/>
                  </a:lnTo>
                  <a:lnTo>
                    <a:pt x="252464" y="552516"/>
                  </a:lnTo>
                  <a:lnTo>
                    <a:pt x="343853" y="552516"/>
                  </a:lnTo>
                  <a:lnTo>
                    <a:pt x="236904" y="588713"/>
                  </a:lnTo>
                  <a:lnTo>
                    <a:pt x="135217" y="626989"/>
                  </a:lnTo>
                  <a:lnTo>
                    <a:pt x="84647" y="649144"/>
                  </a:lnTo>
                  <a:lnTo>
                    <a:pt x="63170" y="660794"/>
                  </a:lnTo>
                  <a:lnTo>
                    <a:pt x="56102" y="665682"/>
                  </a:lnTo>
                  <a:close/>
                </a:path>
                <a:path w="1099185" h="772795">
                  <a:moveTo>
                    <a:pt x="874275" y="665682"/>
                  </a:moveTo>
                  <a:lnTo>
                    <a:pt x="813497" y="665682"/>
                  </a:lnTo>
                  <a:lnTo>
                    <a:pt x="813497" y="376110"/>
                  </a:lnTo>
                  <a:lnTo>
                    <a:pt x="874275" y="376110"/>
                  </a:lnTo>
                  <a:lnTo>
                    <a:pt x="874275" y="665682"/>
                  </a:lnTo>
                  <a:close/>
                </a:path>
                <a:path w="1099185" h="772795">
                  <a:moveTo>
                    <a:pt x="343853" y="552516"/>
                  </a:moveTo>
                  <a:lnTo>
                    <a:pt x="252464" y="552516"/>
                  </a:lnTo>
                  <a:lnTo>
                    <a:pt x="458175" y="499261"/>
                  </a:lnTo>
                  <a:lnTo>
                    <a:pt x="462851" y="512575"/>
                  </a:lnTo>
                  <a:lnTo>
                    <a:pt x="343853" y="552516"/>
                  </a:lnTo>
                  <a:close/>
                </a:path>
                <a:path w="1099185" h="772795">
                  <a:moveTo>
                    <a:pt x="617135" y="695638"/>
                  </a:moveTo>
                  <a:lnTo>
                    <a:pt x="575057" y="665682"/>
                  </a:lnTo>
                  <a:lnTo>
                    <a:pt x="963106" y="665682"/>
                  </a:lnTo>
                  <a:lnTo>
                    <a:pt x="1019208" y="625742"/>
                  </a:lnTo>
                  <a:lnTo>
                    <a:pt x="1098688" y="685652"/>
                  </a:lnTo>
                  <a:lnTo>
                    <a:pt x="719991" y="685652"/>
                  </a:lnTo>
                  <a:lnTo>
                    <a:pt x="685752" y="687104"/>
                  </a:lnTo>
                  <a:lnTo>
                    <a:pt x="653304" y="690255"/>
                  </a:lnTo>
                  <a:lnTo>
                    <a:pt x="617135" y="695638"/>
                  </a:lnTo>
                  <a:close/>
                </a:path>
              </a:pathLst>
            </a:custGeom>
            <a:solidFill>
              <a:srgbClr val="0066CC"/>
            </a:solidFill>
          </p:spPr>
          <p:txBody>
            <a:bodyPr wrap="square" lIns="0" tIns="0" rIns="0" bIns="0" rtlCol="0"/>
            <a:lstStyle/>
            <a:p/>
          </p:txBody>
        </p:sp>
        <p:pic>
          <p:nvPicPr>
            <p:cNvPr id="64" name="object 64"/>
            <p:cNvPicPr/>
            <p:nvPr/>
          </p:nvPicPr>
          <p:blipFill>
            <a:blip r:embed="rId23"/>
            <a:stretch>
              <a:fillRect/>
            </a:stretch>
          </p:blipFill>
          <p:spPr>
            <a:xfrm>
              <a:off x="5150948" y="4336775"/>
              <a:ext cx="135932" cy="185470"/>
            </a:xfrm>
            <a:prstGeom prst="rect">
              <a:avLst/>
            </a:prstGeom>
          </p:spPr>
        </p:pic>
        <p:sp>
          <p:nvSpPr>
            <p:cNvPr id="65" name="object 65"/>
            <p:cNvSpPr/>
            <p:nvPr/>
          </p:nvSpPr>
          <p:spPr>
            <a:xfrm>
              <a:off x="4791127" y="4086684"/>
              <a:ext cx="1099185" cy="772795"/>
            </a:xfrm>
            <a:custGeom>
              <a:rect l="l" t="t" r="r" b="b"/>
              <a:pathLst>
                <a:path w="1099185" h="772795">
                  <a:moveTo>
                    <a:pt x="663888" y="36612"/>
                  </a:moveTo>
                  <a:lnTo>
                    <a:pt x="626486" y="63240"/>
                  </a:lnTo>
                  <a:lnTo>
                    <a:pt x="626358" y="79330"/>
                  </a:lnTo>
                  <a:lnTo>
                    <a:pt x="626047" y="118471"/>
                  </a:lnTo>
                  <a:lnTo>
                    <a:pt x="622541" y="250775"/>
                  </a:lnTo>
                  <a:lnTo>
                    <a:pt x="621049" y="288273"/>
                  </a:lnTo>
                  <a:lnTo>
                    <a:pt x="619473" y="327848"/>
                  </a:lnTo>
                  <a:lnTo>
                    <a:pt x="614214" y="386336"/>
                  </a:lnTo>
                  <a:lnTo>
                    <a:pt x="599018" y="457949"/>
                  </a:lnTo>
                  <a:lnTo>
                    <a:pt x="574472" y="522280"/>
                  </a:lnTo>
                  <a:lnTo>
                    <a:pt x="542814" y="575922"/>
                  </a:lnTo>
                  <a:lnTo>
                    <a:pt x="530642" y="592457"/>
                  </a:lnTo>
                  <a:lnTo>
                    <a:pt x="493798" y="630215"/>
                  </a:lnTo>
                  <a:lnTo>
                    <a:pt x="462385" y="654345"/>
                  </a:lnTo>
                  <a:lnTo>
                    <a:pt x="425494" y="677644"/>
                  </a:lnTo>
                  <a:lnTo>
                    <a:pt x="383125" y="700111"/>
                  </a:lnTo>
                  <a:lnTo>
                    <a:pt x="335276" y="721745"/>
                  </a:lnTo>
                  <a:lnTo>
                    <a:pt x="281949" y="742548"/>
                  </a:lnTo>
                  <a:lnTo>
                    <a:pt x="191685" y="772191"/>
                  </a:lnTo>
                  <a:lnTo>
                    <a:pt x="187011" y="762206"/>
                  </a:lnTo>
                  <a:lnTo>
                    <a:pt x="237296" y="741223"/>
                  </a:lnTo>
                  <a:lnTo>
                    <a:pt x="314895" y="704902"/>
                  </a:lnTo>
                  <a:lnTo>
                    <a:pt x="357485" y="681342"/>
                  </a:lnTo>
                  <a:lnTo>
                    <a:pt x="395179" y="657419"/>
                  </a:lnTo>
                  <a:lnTo>
                    <a:pt x="427978" y="633133"/>
                  </a:lnTo>
                  <a:lnTo>
                    <a:pt x="478041" y="584395"/>
                  </a:lnTo>
                  <a:lnTo>
                    <a:pt x="488565" y="570823"/>
                  </a:lnTo>
                  <a:lnTo>
                    <a:pt x="513192" y="530297"/>
                  </a:lnTo>
                  <a:lnTo>
                    <a:pt x="538103" y="468617"/>
                  </a:lnTo>
                  <a:lnTo>
                    <a:pt x="553955" y="398200"/>
                  </a:lnTo>
                  <a:lnTo>
                    <a:pt x="558485" y="359716"/>
                  </a:lnTo>
                  <a:lnTo>
                    <a:pt x="561032" y="297893"/>
                  </a:lnTo>
                  <a:lnTo>
                    <a:pt x="560740" y="214995"/>
                  </a:lnTo>
                  <a:lnTo>
                    <a:pt x="558403" y="66048"/>
                  </a:lnTo>
                  <a:lnTo>
                    <a:pt x="556940" y="18786"/>
                  </a:lnTo>
                  <a:lnTo>
                    <a:pt x="556357" y="0"/>
                  </a:lnTo>
                  <a:lnTo>
                    <a:pt x="663888" y="36612"/>
                  </a:lnTo>
                  <a:close/>
                </a:path>
                <a:path w="1099185" h="772795">
                  <a:moveTo>
                    <a:pt x="458175" y="499261"/>
                  </a:moveTo>
                  <a:lnTo>
                    <a:pt x="462851" y="512575"/>
                  </a:lnTo>
                  <a:lnTo>
                    <a:pt x="279638" y="574069"/>
                  </a:lnTo>
                  <a:lnTo>
                    <a:pt x="236904" y="588713"/>
                  </a:lnTo>
                  <a:lnTo>
                    <a:pt x="135217" y="626989"/>
                  </a:lnTo>
                  <a:lnTo>
                    <a:pt x="84647" y="649144"/>
                  </a:lnTo>
                  <a:lnTo>
                    <a:pt x="63170" y="660794"/>
                  </a:lnTo>
                  <a:lnTo>
                    <a:pt x="60804" y="662431"/>
                  </a:lnTo>
                  <a:lnTo>
                    <a:pt x="56102" y="665682"/>
                  </a:lnTo>
                  <a:lnTo>
                    <a:pt x="0" y="605770"/>
                  </a:lnTo>
                  <a:lnTo>
                    <a:pt x="12189" y="603824"/>
                  </a:lnTo>
                  <a:lnTo>
                    <a:pt x="31265" y="600778"/>
                  </a:lnTo>
                  <a:lnTo>
                    <a:pt x="95613" y="587370"/>
                  </a:lnTo>
                  <a:lnTo>
                    <a:pt x="191685" y="565830"/>
                  </a:lnTo>
                  <a:lnTo>
                    <a:pt x="191685" y="332841"/>
                  </a:lnTo>
                  <a:lnTo>
                    <a:pt x="147933" y="334482"/>
                  </a:lnTo>
                  <a:lnTo>
                    <a:pt x="103205" y="338303"/>
                  </a:lnTo>
                  <a:lnTo>
                    <a:pt x="74804" y="342826"/>
                  </a:lnTo>
                  <a:lnTo>
                    <a:pt x="32726" y="312870"/>
                  </a:lnTo>
                  <a:lnTo>
                    <a:pt x="191685" y="312870"/>
                  </a:lnTo>
                  <a:lnTo>
                    <a:pt x="191685" y="106509"/>
                  </a:lnTo>
                  <a:lnTo>
                    <a:pt x="172984" y="106509"/>
                  </a:lnTo>
                  <a:lnTo>
                    <a:pt x="132465" y="108086"/>
                  </a:lnTo>
                  <a:lnTo>
                    <a:pt x="91392" y="111742"/>
                  </a:lnTo>
                  <a:lnTo>
                    <a:pt x="60778" y="116494"/>
                  </a:lnTo>
                  <a:lnTo>
                    <a:pt x="18700" y="86538"/>
                  </a:lnTo>
                  <a:lnTo>
                    <a:pt x="308567" y="86538"/>
                  </a:lnTo>
                  <a:lnTo>
                    <a:pt x="364671" y="46597"/>
                  </a:lnTo>
                  <a:lnTo>
                    <a:pt x="444150" y="106509"/>
                  </a:lnTo>
                  <a:lnTo>
                    <a:pt x="252464" y="106509"/>
                  </a:lnTo>
                  <a:lnTo>
                    <a:pt x="252464" y="312870"/>
                  </a:lnTo>
                  <a:lnTo>
                    <a:pt x="299217" y="312870"/>
                  </a:lnTo>
                  <a:lnTo>
                    <a:pt x="345969" y="276258"/>
                  </a:lnTo>
                  <a:lnTo>
                    <a:pt x="416098" y="332841"/>
                  </a:lnTo>
                  <a:lnTo>
                    <a:pt x="252464" y="332841"/>
                  </a:lnTo>
                  <a:lnTo>
                    <a:pt x="252464" y="552516"/>
                  </a:lnTo>
                  <a:lnTo>
                    <a:pt x="458175" y="499261"/>
                  </a:lnTo>
                  <a:close/>
                </a:path>
                <a:path w="1099185" h="772795">
                  <a:moveTo>
                    <a:pt x="958430" y="96524"/>
                  </a:moveTo>
                  <a:lnTo>
                    <a:pt x="1009859" y="59911"/>
                  </a:lnTo>
                  <a:lnTo>
                    <a:pt x="1084663" y="116494"/>
                  </a:lnTo>
                  <a:lnTo>
                    <a:pt x="874275" y="116494"/>
                  </a:lnTo>
                  <a:lnTo>
                    <a:pt x="874275" y="356140"/>
                  </a:lnTo>
                  <a:lnTo>
                    <a:pt x="944404" y="356140"/>
                  </a:lnTo>
                  <a:lnTo>
                    <a:pt x="995833" y="319527"/>
                  </a:lnTo>
                  <a:lnTo>
                    <a:pt x="1070637" y="376110"/>
                  </a:lnTo>
                  <a:lnTo>
                    <a:pt x="874275" y="376110"/>
                  </a:lnTo>
                  <a:lnTo>
                    <a:pt x="874275" y="665682"/>
                  </a:lnTo>
                  <a:lnTo>
                    <a:pt x="963106" y="665682"/>
                  </a:lnTo>
                  <a:lnTo>
                    <a:pt x="1019208" y="625742"/>
                  </a:lnTo>
                  <a:lnTo>
                    <a:pt x="1098688" y="685652"/>
                  </a:lnTo>
                  <a:lnTo>
                    <a:pt x="719991" y="685652"/>
                  </a:lnTo>
                  <a:lnTo>
                    <a:pt x="685752" y="687104"/>
                  </a:lnTo>
                  <a:lnTo>
                    <a:pt x="653304" y="690255"/>
                  </a:lnTo>
                  <a:lnTo>
                    <a:pt x="617135" y="695638"/>
                  </a:lnTo>
                  <a:lnTo>
                    <a:pt x="575057" y="665682"/>
                  </a:lnTo>
                  <a:lnTo>
                    <a:pt x="813497" y="665682"/>
                  </a:lnTo>
                  <a:lnTo>
                    <a:pt x="813497" y="376110"/>
                  </a:lnTo>
                  <a:lnTo>
                    <a:pt x="766724" y="377792"/>
                  </a:lnTo>
                  <a:lnTo>
                    <a:pt x="718822" y="381727"/>
                  </a:lnTo>
                  <a:lnTo>
                    <a:pt x="718386" y="381798"/>
                  </a:lnTo>
                  <a:lnTo>
                    <a:pt x="691939" y="386096"/>
                  </a:lnTo>
                  <a:lnTo>
                    <a:pt x="649862" y="356140"/>
                  </a:lnTo>
                  <a:lnTo>
                    <a:pt x="813497" y="356140"/>
                  </a:lnTo>
                  <a:lnTo>
                    <a:pt x="813497" y="116494"/>
                  </a:lnTo>
                  <a:lnTo>
                    <a:pt x="794795" y="116494"/>
                  </a:lnTo>
                  <a:lnTo>
                    <a:pt x="754269" y="118073"/>
                  </a:lnTo>
                  <a:lnTo>
                    <a:pt x="713183" y="121729"/>
                  </a:lnTo>
                  <a:lnTo>
                    <a:pt x="682588" y="126479"/>
                  </a:lnTo>
                  <a:lnTo>
                    <a:pt x="640511" y="96524"/>
                  </a:lnTo>
                  <a:lnTo>
                    <a:pt x="958430" y="96524"/>
                  </a:lnTo>
                  <a:close/>
                </a:path>
              </a:pathLst>
            </a:custGeom>
            <a:ln w="19050">
              <a:solidFill>
                <a:srgbClr val="99CCFF"/>
              </a:solidFill>
            </a:ln>
          </p:spPr>
          <p:txBody>
            <a:bodyPr wrap="square" lIns="0" tIns="0" rIns="0" bIns="0" rtlCol="0"/>
            <a:lstStyle/>
            <a:p/>
          </p:txBody>
        </p:sp>
      </p:grpSp>
      <p:grpSp>
        <p:nvGrpSpPr>
          <p:cNvPr id="66" name="object 66"/>
          <p:cNvGrpSpPr/>
          <p:nvPr/>
        </p:nvGrpSpPr>
        <p:grpSpPr>
          <a:xfrm>
            <a:off x="5978472" y="4067175"/>
            <a:ext cx="1122680" cy="811530"/>
            <a:chOff x="5978472" y="4067175"/>
            <a:chExt cx="1122680" cy="811530"/>
          </a:xfrm>
        </p:grpSpPr>
        <p:sp>
          <p:nvSpPr>
            <p:cNvPr id="67" name="object 67"/>
            <p:cNvSpPr/>
            <p:nvPr/>
          </p:nvSpPr>
          <p:spPr>
            <a:xfrm>
              <a:off x="5987997" y="4076700"/>
              <a:ext cx="1103630" cy="792480"/>
            </a:xfrm>
            <a:custGeom>
              <a:rect l="l" t="t" r="r" b="b"/>
              <a:pathLst>
                <a:path w="1103629" h="792479">
                  <a:moveTo>
                    <a:pt x="14025" y="429364"/>
                  </a:moveTo>
                  <a:lnTo>
                    <a:pt x="0" y="419379"/>
                  </a:lnTo>
                  <a:lnTo>
                    <a:pt x="39447" y="402763"/>
                  </a:lnTo>
                  <a:lnTo>
                    <a:pt x="116588" y="364694"/>
                  </a:lnTo>
                  <a:lnTo>
                    <a:pt x="191392" y="320176"/>
                  </a:lnTo>
                  <a:lnTo>
                    <a:pt x="263861" y="269211"/>
                  </a:lnTo>
                  <a:lnTo>
                    <a:pt x="299217" y="241308"/>
                  </a:lnTo>
                  <a:lnTo>
                    <a:pt x="333186" y="212419"/>
                  </a:lnTo>
                  <a:lnTo>
                    <a:pt x="394548" y="153548"/>
                  </a:lnTo>
                  <a:lnTo>
                    <a:pt x="447145" y="93221"/>
                  </a:lnTo>
                  <a:lnTo>
                    <a:pt x="490975" y="31437"/>
                  </a:lnTo>
                  <a:lnTo>
                    <a:pt x="509604" y="0"/>
                  </a:lnTo>
                  <a:lnTo>
                    <a:pt x="607784" y="49926"/>
                  </a:lnTo>
                  <a:lnTo>
                    <a:pt x="561032" y="69896"/>
                  </a:lnTo>
                  <a:lnTo>
                    <a:pt x="576667" y="86538"/>
                  </a:lnTo>
                  <a:lnTo>
                    <a:pt x="542330" y="86538"/>
                  </a:lnTo>
                  <a:lnTo>
                    <a:pt x="466612" y="163846"/>
                  </a:lnTo>
                  <a:lnTo>
                    <a:pt x="409926" y="212523"/>
                  </a:lnTo>
                  <a:lnTo>
                    <a:pt x="348270" y="258913"/>
                  </a:lnTo>
                  <a:lnTo>
                    <a:pt x="315580" y="281250"/>
                  </a:lnTo>
                  <a:lnTo>
                    <a:pt x="281721" y="302859"/>
                  </a:lnTo>
                  <a:lnTo>
                    <a:pt x="210715" y="343423"/>
                  </a:lnTo>
                  <a:lnTo>
                    <a:pt x="135325" y="380453"/>
                  </a:lnTo>
                  <a:lnTo>
                    <a:pt x="55553" y="413944"/>
                  </a:lnTo>
                  <a:lnTo>
                    <a:pt x="14025" y="429364"/>
                  </a:lnTo>
                  <a:close/>
                </a:path>
                <a:path w="1103629" h="792479">
                  <a:moveTo>
                    <a:pt x="1000508" y="372782"/>
                  </a:moveTo>
                  <a:lnTo>
                    <a:pt x="917558" y="346493"/>
                  </a:lnTo>
                  <a:lnTo>
                    <a:pt x="859702" y="321945"/>
                  </a:lnTo>
                  <a:lnTo>
                    <a:pt x="808589" y="296207"/>
                  </a:lnTo>
                  <a:lnTo>
                    <a:pt x="769082" y="274593"/>
                  </a:lnTo>
                  <a:lnTo>
                    <a:pt x="679119" y="214604"/>
                  </a:lnTo>
                  <a:lnTo>
                    <a:pt x="622432" y="167590"/>
                  </a:lnTo>
                  <a:lnTo>
                    <a:pt x="568374" y="114960"/>
                  </a:lnTo>
                  <a:lnTo>
                    <a:pt x="542330" y="86538"/>
                  </a:lnTo>
                  <a:lnTo>
                    <a:pt x="576667" y="86538"/>
                  </a:lnTo>
                  <a:lnTo>
                    <a:pt x="579696" y="89763"/>
                  </a:lnTo>
                  <a:lnTo>
                    <a:pt x="623820" y="128871"/>
                  </a:lnTo>
                  <a:lnTo>
                    <a:pt x="677000" y="167148"/>
                  </a:lnTo>
                  <a:lnTo>
                    <a:pt x="736047" y="202671"/>
                  </a:lnTo>
                  <a:lnTo>
                    <a:pt x="773757" y="223003"/>
                  </a:lnTo>
                  <a:lnTo>
                    <a:pt x="828791" y="248590"/>
                  </a:lnTo>
                  <a:lnTo>
                    <a:pt x="867217" y="263568"/>
                  </a:lnTo>
                  <a:lnTo>
                    <a:pt x="907029" y="276881"/>
                  </a:lnTo>
                  <a:lnTo>
                    <a:pt x="948230" y="288532"/>
                  </a:lnTo>
                  <a:lnTo>
                    <a:pt x="990819" y="298516"/>
                  </a:lnTo>
                  <a:lnTo>
                    <a:pt x="1034796" y="306837"/>
                  </a:lnTo>
                  <a:lnTo>
                    <a:pt x="1103364" y="316198"/>
                  </a:lnTo>
                  <a:lnTo>
                    <a:pt x="1103364" y="329512"/>
                  </a:lnTo>
                  <a:lnTo>
                    <a:pt x="1049452" y="338718"/>
                  </a:lnTo>
                  <a:lnTo>
                    <a:pt x="1023738" y="349535"/>
                  </a:lnTo>
                  <a:lnTo>
                    <a:pt x="1012000" y="358451"/>
                  </a:lnTo>
                  <a:lnTo>
                    <a:pt x="1000508" y="372782"/>
                  </a:lnTo>
                  <a:close/>
                </a:path>
                <a:path w="1103629" h="792479">
                  <a:moveTo>
                    <a:pt x="294542" y="356139"/>
                  </a:moveTo>
                  <a:lnTo>
                    <a:pt x="252464" y="326183"/>
                  </a:lnTo>
                  <a:lnTo>
                    <a:pt x="677913" y="326183"/>
                  </a:lnTo>
                  <a:lnTo>
                    <a:pt x="734017" y="286243"/>
                  </a:lnTo>
                  <a:lnTo>
                    <a:pt x="818172" y="346154"/>
                  </a:lnTo>
                  <a:lnTo>
                    <a:pt x="402073" y="346154"/>
                  </a:lnTo>
                  <a:lnTo>
                    <a:pt x="364758" y="347666"/>
                  </a:lnTo>
                  <a:lnTo>
                    <a:pt x="327545" y="351121"/>
                  </a:lnTo>
                  <a:lnTo>
                    <a:pt x="294542" y="356139"/>
                  </a:lnTo>
                  <a:close/>
                </a:path>
                <a:path w="1103629" h="792479">
                  <a:moveTo>
                    <a:pt x="116880" y="499261"/>
                  </a:moveTo>
                  <a:lnTo>
                    <a:pt x="74804" y="469305"/>
                  </a:lnTo>
                  <a:lnTo>
                    <a:pt x="883626" y="469305"/>
                  </a:lnTo>
                  <a:lnTo>
                    <a:pt x="949079" y="422708"/>
                  </a:lnTo>
                  <a:lnTo>
                    <a:pt x="1042586" y="489275"/>
                  </a:lnTo>
                  <a:lnTo>
                    <a:pt x="229087" y="489275"/>
                  </a:lnTo>
                  <a:lnTo>
                    <a:pt x="188641" y="490847"/>
                  </a:lnTo>
                  <a:lnTo>
                    <a:pt x="147434" y="494514"/>
                  </a:lnTo>
                  <a:lnTo>
                    <a:pt x="116880" y="499261"/>
                  </a:lnTo>
                  <a:close/>
                </a:path>
                <a:path w="1103629" h="792479">
                  <a:moveTo>
                    <a:pt x="215062" y="782176"/>
                  </a:moveTo>
                  <a:lnTo>
                    <a:pt x="168309" y="715608"/>
                  </a:lnTo>
                  <a:lnTo>
                    <a:pt x="183726" y="712280"/>
                  </a:lnTo>
                  <a:lnTo>
                    <a:pt x="195429" y="709113"/>
                  </a:lnTo>
                  <a:lnTo>
                    <a:pt x="234147" y="691900"/>
                  </a:lnTo>
                  <a:lnTo>
                    <a:pt x="281921" y="659401"/>
                  </a:lnTo>
                  <a:lnTo>
                    <a:pt x="331944" y="617419"/>
                  </a:lnTo>
                  <a:lnTo>
                    <a:pt x="386389" y="563309"/>
                  </a:lnTo>
                  <a:lnTo>
                    <a:pt x="419606" y="526018"/>
                  </a:lnTo>
                  <a:lnTo>
                    <a:pt x="444150" y="489275"/>
                  </a:lnTo>
                  <a:lnTo>
                    <a:pt x="490902" y="489275"/>
                  </a:lnTo>
                  <a:lnTo>
                    <a:pt x="556357" y="522560"/>
                  </a:lnTo>
                  <a:lnTo>
                    <a:pt x="514279" y="532546"/>
                  </a:lnTo>
                  <a:lnTo>
                    <a:pt x="468497" y="570599"/>
                  </a:lnTo>
                  <a:lnTo>
                    <a:pt x="402291" y="622256"/>
                  </a:lnTo>
                  <a:lnTo>
                    <a:pt x="335669" y="668022"/>
                  </a:lnTo>
                  <a:lnTo>
                    <a:pt x="275475" y="702554"/>
                  </a:lnTo>
                  <a:lnTo>
                    <a:pt x="247789" y="715608"/>
                  </a:lnTo>
                  <a:lnTo>
                    <a:pt x="926230" y="715608"/>
                  </a:lnTo>
                  <a:lnTo>
                    <a:pt x="927891" y="718937"/>
                  </a:lnTo>
                  <a:lnTo>
                    <a:pt x="822848" y="718937"/>
                  </a:lnTo>
                  <a:lnTo>
                    <a:pt x="516032" y="742963"/>
                  </a:lnTo>
                  <a:lnTo>
                    <a:pt x="430124" y="750556"/>
                  </a:lnTo>
                  <a:lnTo>
                    <a:pt x="323177" y="762024"/>
                  </a:lnTo>
                  <a:lnTo>
                    <a:pt x="269412" y="769929"/>
                  </a:lnTo>
                  <a:lnTo>
                    <a:pt x="229672" y="778041"/>
                  </a:lnTo>
                  <a:lnTo>
                    <a:pt x="215062" y="782176"/>
                  </a:lnTo>
                  <a:close/>
                </a:path>
                <a:path w="1103629" h="792479">
                  <a:moveTo>
                    <a:pt x="926230" y="715608"/>
                  </a:moveTo>
                  <a:lnTo>
                    <a:pt x="247789" y="715608"/>
                  </a:lnTo>
                  <a:lnTo>
                    <a:pt x="804146" y="702294"/>
                  </a:lnTo>
                  <a:lnTo>
                    <a:pt x="788221" y="687992"/>
                  </a:lnTo>
                  <a:lnTo>
                    <a:pt x="751987" y="658453"/>
                  </a:lnTo>
                  <a:lnTo>
                    <a:pt x="709909" y="627665"/>
                  </a:lnTo>
                  <a:lnTo>
                    <a:pt x="673453" y="603293"/>
                  </a:lnTo>
                  <a:lnTo>
                    <a:pt x="635837" y="579143"/>
                  </a:lnTo>
                  <a:lnTo>
                    <a:pt x="649862" y="569157"/>
                  </a:lnTo>
                  <a:lnTo>
                    <a:pt x="723352" y="600570"/>
                  </a:lnTo>
                  <a:lnTo>
                    <a:pt x="811122" y="640667"/>
                  </a:lnTo>
                  <a:lnTo>
                    <a:pt x="854661" y="662717"/>
                  </a:lnTo>
                  <a:lnTo>
                    <a:pt x="919169" y="708111"/>
                  </a:lnTo>
                  <a:lnTo>
                    <a:pt x="926178" y="715504"/>
                  </a:lnTo>
                  <a:close/>
                </a:path>
                <a:path w="1103629" h="792479">
                  <a:moveTo>
                    <a:pt x="892976" y="792162"/>
                  </a:moveTo>
                  <a:lnTo>
                    <a:pt x="874275" y="778847"/>
                  </a:lnTo>
                  <a:lnTo>
                    <a:pt x="861827" y="762531"/>
                  </a:lnTo>
                  <a:lnTo>
                    <a:pt x="849319" y="747961"/>
                  </a:lnTo>
                  <a:lnTo>
                    <a:pt x="822848" y="718937"/>
                  </a:lnTo>
                  <a:lnTo>
                    <a:pt x="927891" y="718937"/>
                  </a:lnTo>
                  <a:lnTo>
                    <a:pt x="931563" y="726294"/>
                  </a:lnTo>
                  <a:lnTo>
                    <a:pt x="935054" y="738907"/>
                  </a:lnTo>
                  <a:lnTo>
                    <a:pt x="918690" y="772191"/>
                  </a:lnTo>
                  <a:lnTo>
                    <a:pt x="892976" y="792162"/>
                  </a:lnTo>
                  <a:close/>
                </a:path>
              </a:pathLst>
            </a:custGeom>
            <a:solidFill>
              <a:srgbClr val="0066CC"/>
            </a:solidFill>
          </p:spPr>
          <p:txBody>
            <a:bodyPr wrap="square" lIns="0" tIns="0" rIns="0" bIns="0" rtlCol="0"/>
            <a:lstStyle/>
            <a:p/>
          </p:txBody>
        </p:sp>
        <p:sp>
          <p:nvSpPr>
            <p:cNvPr id="68" name="object 68"/>
            <p:cNvSpPr/>
            <p:nvPr/>
          </p:nvSpPr>
          <p:spPr>
            <a:xfrm>
              <a:off x="5987997" y="4076700"/>
              <a:ext cx="1103630" cy="792480"/>
            </a:xfrm>
            <a:custGeom>
              <a:rect l="l" t="t" r="r" b="b"/>
              <a:pathLst>
                <a:path w="1103629" h="792479">
                  <a:moveTo>
                    <a:pt x="677913" y="326183"/>
                  </a:moveTo>
                  <a:lnTo>
                    <a:pt x="734017" y="286243"/>
                  </a:lnTo>
                  <a:lnTo>
                    <a:pt x="818172" y="346154"/>
                  </a:lnTo>
                  <a:lnTo>
                    <a:pt x="402073" y="346154"/>
                  </a:lnTo>
                  <a:lnTo>
                    <a:pt x="364758" y="347666"/>
                  </a:lnTo>
                  <a:lnTo>
                    <a:pt x="327545" y="351121"/>
                  </a:lnTo>
                  <a:lnTo>
                    <a:pt x="294542" y="356139"/>
                  </a:lnTo>
                  <a:lnTo>
                    <a:pt x="252464" y="326183"/>
                  </a:lnTo>
                  <a:lnTo>
                    <a:pt x="677913" y="326183"/>
                  </a:lnTo>
                  <a:close/>
                </a:path>
                <a:path w="1103629" h="792479">
                  <a:moveTo>
                    <a:pt x="247789" y="715608"/>
                  </a:moveTo>
                  <a:lnTo>
                    <a:pt x="260274" y="715316"/>
                  </a:lnTo>
                  <a:lnTo>
                    <a:pt x="336911" y="713527"/>
                  </a:lnTo>
                  <a:lnTo>
                    <a:pt x="615089" y="706870"/>
                  </a:lnTo>
                  <a:lnTo>
                    <a:pt x="703138" y="704739"/>
                  </a:lnTo>
                  <a:lnTo>
                    <a:pt x="804146" y="702294"/>
                  </a:lnTo>
                  <a:lnTo>
                    <a:pt x="788628" y="688358"/>
                  </a:lnTo>
                  <a:lnTo>
                    <a:pt x="788221" y="687992"/>
                  </a:lnTo>
                  <a:lnTo>
                    <a:pt x="751987" y="658453"/>
                  </a:lnTo>
                  <a:lnTo>
                    <a:pt x="709909" y="627665"/>
                  </a:lnTo>
                  <a:lnTo>
                    <a:pt x="673453" y="603293"/>
                  </a:lnTo>
                  <a:lnTo>
                    <a:pt x="635837" y="579143"/>
                  </a:lnTo>
                  <a:lnTo>
                    <a:pt x="649862" y="569157"/>
                  </a:lnTo>
                  <a:lnTo>
                    <a:pt x="719016" y="598716"/>
                  </a:lnTo>
                  <a:lnTo>
                    <a:pt x="723352" y="600570"/>
                  </a:lnTo>
                  <a:lnTo>
                    <a:pt x="811122" y="640667"/>
                  </a:lnTo>
                  <a:lnTo>
                    <a:pt x="854661" y="662717"/>
                  </a:lnTo>
                  <a:lnTo>
                    <a:pt x="859306" y="665305"/>
                  </a:lnTo>
                  <a:lnTo>
                    <a:pt x="871937" y="672338"/>
                  </a:lnTo>
                  <a:lnTo>
                    <a:pt x="919169" y="708111"/>
                  </a:lnTo>
                  <a:lnTo>
                    <a:pt x="926178" y="715504"/>
                  </a:lnTo>
                  <a:lnTo>
                    <a:pt x="931563" y="726294"/>
                  </a:lnTo>
                  <a:lnTo>
                    <a:pt x="935054" y="738907"/>
                  </a:lnTo>
                  <a:lnTo>
                    <a:pt x="918690" y="772191"/>
                  </a:lnTo>
                  <a:lnTo>
                    <a:pt x="900016" y="786695"/>
                  </a:lnTo>
                  <a:lnTo>
                    <a:pt x="892976" y="792162"/>
                  </a:lnTo>
                  <a:lnTo>
                    <a:pt x="874275" y="778847"/>
                  </a:lnTo>
                  <a:lnTo>
                    <a:pt x="861827" y="762531"/>
                  </a:lnTo>
                  <a:lnTo>
                    <a:pt x="849319" y="747961"/>
                  </a:lnTo>
                  <a:lnTo>
                    <a:pt x="822848" y="718937"/>
                  </a:lnTo>
                  <a:lnTo>
                    <a:pt x="773402" y="722615"/>
                  </a:lnTo>
                  <a:lnTo>
                    <a:pt x="712394" y="727154"/>
                  </a:lnTo>
                  <a:lnTo>
                    <a:pt x="516032" y="742963"/>
                  </a:lnTo>
                  <a:lnTo>
                    <a:pt x="455583" y="748305"/>
                  </a:lnTo>
                  <a:lnTo>
                    <a:pt x="430124" y="750556"/>
                  </a:lnTo>
                  <a:lnTo>
                    <a:pt x="327267" y="761560"/>
                  </a:lnTo>
                  <a:lnTo>
                    <a:pt x="269412" y="769929"/>
                  </a:lnTo>
                  <a:lnTo>
                    <a:pt x="229672" y="778041"/>
                  </a:lnTo>
                  <a:lnTo>
                    <a:pt x="226600" y="778911"/>
                  </a:lnTo>
                  <a:lnTo>
                    <a:pt x="215062" y="782176"/>
                  </a:lnTo>
                  <a:lnTo>
                    <a:pt x="168309" y="715608"/>
                  </a:lnTo>
                  <a:lnTo>
                    <a:pt x="183726" y="712280"/>
                  </a:lnTo>
                  <a:lnTo>
                    <a:pt x="195429" y="709113"/>
                  </a:lnTo>
                  <a:lnTo>
                    <a:pt x="234147" y="691900"/>
                  </a:lnTo>
                  <a:lnTo>
                    <a:pt x="281921" y="659401"/>
                  </a:lnTo>
                  <a:lnTo>
                    <a:pt x="331944" y="617419"/>
                  </a:lnTo>
                  <a:lnTo>
                    <a:pt x="386389" y="563309"/>
                  </a:lnTo>
                  <a:lnTo>
                    <a:pt x="419606" y="526018"/>
                  </a:lnTo>
                  <a:lnTo>
                    <a:pt x="439244" y="498290"/>
                  </a:lnTo>
                  <a:lnTo>
                    <a:pt x="444150" y="489275"/>
                  </a:lnTo>
                  <a:lnTo>
                    <a:pt x="229087" y="489275"/>
                  </a:lnTo>
                  <a:lnTo>
                    <a:pt x="188641" y="490847"/>
                  </a:lnTo>
                  <a:lnTo>
                    <a:pt x="147434" y="494514"/>
                  </a:lnTo>
                  <a:lnTo>
                    <a:pt x="116880" y="499261"/>
                  </a:lnTo>
                  <a:lnTo>
                    <a:pt x="74804" y="469305"/>
                  </a:lnTo>
                  <a:lnTo>
                    <a:pt x="883626" y="469305"/>
                  </a:lnTo>
                  <a:lnTo>
                    <a:pt x="949079" y="422708"/>
                  </a:lnTo>
                  <a:lnTo>
                    <a:pt x="1042586" y="489275"/>
                  </a:lnTo>
                  <a:lnTo>
                    <a:pt x="490902" y="489275"/>
                  </a:lnTo>
                  <a:lnTo>
                    <a:pt x="556357" y="522560"/>
                  </a:lnTo>
                  <a:lnTo>
                    <a:pt x="514279" y="532546"/>
                  </a:lnTo>
                  <a:lnTo>
                    <a:pt x="468497" y="570599"/>
                  </a:lnTo>
                  <a:lnTo>
                    <a:pt x="402291" y="622256"/>
                  </a:lnTo>
                  <a:lnTo>
                    <a:pt x="335669" y="668022"/>
                  </a:lnTo>
                  <a:lnTo>
                    <a:pt x="275475" y="702554"/>
                  </a:lnTo>
                  <a:lnTo>
                    <a:pt x="262766" y="708547"/>
                  </a:lnTo>
                  <a:lnTo>
                    <a:pt x="247789" y="715608"/>
                  </a:lnTo>
                  <a:close/>
                </a:path>
                <a:path w="1103629" h="792479">
                  <a:moveTo>
                    <a:pt x="561032" y="69896"/>
                  </a:moveTo>
                  <a:lnTo>
                    <a:pt x="575986" y="85812"/>
                  </a:lnTo>
                  <a:lnTo>
                    <a:pt x="579696" y="89763"/>
                  </a:lnTo>
                  <a:lnTo>
                    <a:pt x="623820" y="128871"/>
                  </a:lnTo>
                  <a:lnTo>
                    <a:pt x="677000" y="167148"/>
                  </a:lnTo>
                  <a:lnTo>
                    <a:pt x="736047" y="202671"/>
                  </a:lnTo>
                  <a:lnTo>
                    <a:pt x="773757" y="223003"/>
                  </a:lnTo>
                  <a:lnTo>
                    <a:pt x="828791" y="248590"/>
                  </a:lnTo>
                  <a:lnTo>
                    <a:pt x="867217" y="263568"/>
                  </a:lnTo>
                  <a:lnTo>
                    <a:pt x="907029" y="276881"/>
                  </a:lnTo>
                  <a:lnTo>
                    <a:pt x="948230" y="288532"/>
                  </a:lnTo>
                  <a:lnTo>
                    <a:pt x="990819" y="298516"/>
                  </a:lnTo>
                  <a:lnTo>
                    <a:pt x="1034796" y="306837"/>
                  </a:lnTo>
                  <a:lnTo>
                    <a:pt x="1103364" y="316198"/>
                  </a:lnTo>
                  <a:lnTo>
                    <a:pt x="1103364" y="329512"/>
                  </a:lnTo>
                  <a:lnTo>
                    <a:pt x="1049771" y="338651"/>
                  </a:lnTo>
                  <a:lnTo>
                    <a:pt x="1049452" y="338718"/>
                  </a:lnTo>
                  <a:lnTo>
                    <a:pt x="1023738" y="349535"/>
                  </a:lnTo>
                  <a:lnTo>
                    <a:pt x="1012000" y="358451"/>
                  </a:lnTo>
                  <a:lnTo>
                    <a:pt x="1000508" y="372782"/>
                  </a:lnTo>
                  <a:lnTo>
                    <a:pt x="976622" y="366305"/>
                  </a:lnTo>
                  <a:lnTo>
                    <a:pt x="973369" y="365423"/>
                  </a:lnTo>
                  <a:lnTo>
                    <a:pt x="917558" y="346493"/>
                  </a:lnTo>
                  <a:lnTo>
                    <a:pt x="859702" y="321945"/>
                  </a:lnTo>
                  <a:lnTo>
                    <a:pt x="808589" y="296207"/>
                  </a:lnTo>
                  <a:lnTo>
                    <a:pt x="769082" y="274593"/>
                  </a:lnTo>
                  <a:lnTo>
                    <a:pt x="679119" y="214604"/>
                  </a:lnTo>
                  <a:lnTo>
                    <a:pt x="622432" y="167590"/>
                  </a:lnTo>
                  <a:lnTo>
                    <a:pt x="568374" y="114960"/>
                  </a:lnTo>
                  <a:lnTo>
                    <a:pt x="565900" y="112260"/>
                  </a:lnTo>
                  <a:lnTo>
                    <a:pt x="542330" y="86538"/>
                  </a:lnTo>
                  <a:lnTo>
                    <a:pt x="523540" y="107164"/>
                  </a:lnTo>
                  <a:lnTo>
                    <a:pt x="518333" y="112879"/>
                  </a:lnTo>
                  <a:lnTo>
                    <a:pt x="466612" y="163846"/>
                  </a:lnTo>
                  <a:lnTo>
                    <a:pt x="409926" y="212523"/>
                  </a:lnTo>
                  <a:lnTo>
                    <a:pt x="348270" y="258913"/>
                  </a:lnTo>
                  <a:lnTo>
                    <a:pt x="315580" y="281250"/>
                  </a:lnTo>
                  <a:lnTo>
                    <a:pt x="289979" y="297588"/>
                  </a:lnTo>
                  <a:lnTo>
                    <a:pt x="281721" y="302859"/>
                  </a:lnTo>
                  <a:lnTo>
                    <a:pt x="210715" y="343423"/>
                  </a:lnTo>
                  <a:lnTo>
                    <a:pt x="135325" y="380453"/>
                  </a:lnTo>
                  <a:lnTo>
                    <a:pt x="55553" y="413944"/>
                  </a:lnTo>
                  <a:lnTo>
                    <a:pt x="46678" y="417240"/>
                  </a:lnTo>
                  <a:lnTo>
                    <a:pt x="14025" y="429364"/>
                  </a:lnTo>
                  <a:lnTo>
                    <a:pt x="0" y="419379"/>
                  </a:lnTo>
                  <a:lnTo>
                    <a:pt x="26137" y="408370"/>
                  </a:lnTo>
                  <a:lnTo>
                    <a:pt x="39447" y="402763"/>
                  </a:lnTo>
                  <a:lnTo>
                    <a:pt x="116588" y="364694"/>
                  </a:lnTo>
                  <a:lnTo>
                    <a:pt x="191392" y="320176"/>
                  </a:lnTo>
                  <a:lnTo>
                    <a:pt x="263861" y="269211"/>
                  </a:lnTo>
                  <a:lnTo>
                    <a:pt x="271210" y="263411"/>
                  </a:lnTo>
                  <a:lnTo>
                    <a:pt x="299217" y="241308"/>
                  </a:lnTo>
                  <a:lnTo>
                    <a:pt x="333186" y="212419"/>
                  </a:lnTo>
                  <a:lnTo>
                    <a:pt x="394548" y="153548"/>
                  </a:lnTo>
                  <a:lnTo>
                    <a:pt x="447145" y="93221"/>
                  </a:lnTo>
                  <a:lnTo>
                    <a:pt x="490975" y="31437"/>
                  </a:lnTo>
                  <a:lnTo>
                    <a:pt x="497249" y="20849"/>
                  </a:lnTo>
                  <a:lnTo>
                    <a:pt x="509604" y="0"/>
                  </a:lnTo>
                  <a:lnTo>
                    <a:pt x="607784" y="49926"/>
                  </a:lnTo>
                  <a:lnTo>
                    <a:pt x="561032" y="69896"/>
                  </a:lnTo>
                  <a:close/>
                </a:path>
              </a:pathLst>
            </a:custGeom>
            <a:ln w="19050">
              <a:solidFill>
                <a:srgbClr val="99CCFF"/>
              </a:solidFill>
            </a:ln>
          </p:spPr>
          <p:txBody>
            <a:bodyPr wrap="square" lIns="0" tIns="0" rIns="0" bIns="0" rtlCol="0"/>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66700" y="457200"/>
            <a:ext cx="8610600" cy="5721350"/>
            <a:chOff x="266700" y="457200"/>
            <a:chExt cx="8610600" cy="5721350"/>
          </a:xfrm>
        </p:grpSpPr>
        <p:sp>
          <p:nvSpPr>
            <p:cNvPr id="3" name="object 3"/>
            <p:cNvSpPr/>
            <p:nvPr/>
          </p:nvSpPr>
          <p:spPr>
            <a:xfrm>
              <a:off x="266700" y="6172200"/>
              <a:ext cx="8610600" cy="0"/>
            </a:xfrm>
            <a:custGeom>
              <a:rect l="l" t="t" r="r" b="b"/>
              <a:pathLst>
                <a:path w="8610600">
                  <a:moveTo>
                    <a:pt x="0" y="0"/>
                  </a:moveTo>
                  <a:lnTo>
                    <a:pt x="8610600" y="0"/>
                  </a:lnTo>
                </a:path>
              </a:pathLst>
            </a:custGeom>
            <a:ln w="12700">
              <a:solidFill>
                <a:srgbClr val="FFFFFF"/>
              </a:solidFill>
            </a:ln>
          </p:spPr>
          <p:txBody>
            <a:bodyPr wrap="square" lIns="0" tIns="0" rIns="0" bIns="0" rtlCol="0"/>
            <a:lstStyle/>
            <a:p/>
          </p:txBody>
        </p:sp>
        <p:sp>
          <p:nvSpPr>
            <p:cNvPr id="4" name="object 4"/>
            <p:cNvSpPr/>
            <p:nvPr/>
          </p:nvSpPr>
          <p:spPr>
            <a:xfrm>
              <a:off x="1331912" y="457199"/>
              <a:ext cx="142875" cy="1371600"/>
            </a:xfrm>
            <a:custGeom>
              <a:rect l="l" t="t" r="r" b="b"/>
              <a:pathLst>
                <a:path w="142875" h="1371600">
                  <a:moveTo>
                    <a:pt x="44450" y="0"/>
                  </a:moveTo>
                  <a:lnTo>
                    <a:pt x="0" y="0"/>
                  </a:lnTo>
                  <a:lnTo>
                    <a:pt x="0" y="1270000"/>
                  </a:lnTo>
                  <a:lnTo>
                    <a:pt x="44450" y="1270000"/>
                  </a:lnTo>
                  <a:lnTo>
                    <a:pt x="44450" y="0"/>
                  </a:lnTo>
                  <a:close/>
                </a:path>
                <a:path w="142875" h="1371600">
                  <a:moveTo>
                    <a:pt x="142875" y="0"/>
                  </a:moveTo>
                  <a:lnTo>
                    <a:pt x="100012" y="0"/>
                  </a:lnTo>
                  <a:lnTo>
                    <a:pt x="100012" y="1371600"/>
                  </a:lnTo>
                  <a:lnTo>
                    <a:pt x="142875" y="1371600"/>
                  </a:lnTo>
                  <a:lnTo>
                    <a:pt x="142875" y="0"/>
                  </a:lnTo>
                  <a:close/>
                </a:path>
              </a:pathLst>
            </a:custGeom>
            <a:solidFill>
              <a:srgbClr val="0078EF"/>
            </a:solidFill>
          </p:spPr>
          <p:txBody>
            <a:bodyPr wrap="square" lIns="0" tIns="0" rIns="0" bIns="0" rtlCol="0"/>
            <a:lstStyle/>
            <a:p/>
          </p:txBody>
        </p:sp>
        <p:pic>
          <p:nvPicPr>
            <p:cNvPr id="5" name="object 5"/>
            <p:cNvPicPr/>
            <p:nvPr/>
          </p:nvPicPr>
          <p:blipFill>
            <a:blip r:embed="rId2"/>
            <a:stretch>
              <a:fillRect/>
            </a:stretch>
          </p:blipFill>
          <p:spPr>
            <a:xfrm>
              <a:off x="330200" y="1701800"/>
              <a:ext cx="3562350" cy="4465638"/>
            </a:xfrm>
            <a:prstGeom prst="rect">
              <a:avLst/>
            </a:prstGeom>
          </p:spPr>
        </p:pic>
      </p:grpSp>
      <p:sp>
        <p:nvSpPr>
          <p:cNvPr id="6" name="object 6"/>
          <p:cNvSpPr/>
          <p:nvPr/>
        </p:nvSpPr>
        <p:spPr>
          <a:xfrm>
            <a:off x="228600" y="304800"/>
            <a:ext cx="8610600" cy="0"/>
          </a:xfrm>
          <a:custGeom>
            <a:rect l="l" t="t" r="r" b="b"/>
            <a:pathLst>
              <a:path w="8610600">
                <a:moveTo>
                  <a:pt x="0" y="0"/>
                </a:moveTo>
                <a:lnTo>
                  <a:pt x="8610600" y="0"/>
                </a:lnTo>
              </a:path>
            </a:pathLst>
          </a:custGeom>
          <a:ln w="76200">
            <a:solidFill>
              <a:srgbClr val="FFFFFF"/>
            </a:solidFill>
          </a:ln>
        </p:spPr>
        <p:txBody>
          <a:bodyPr wrap="square" lIns="0" tIns="0" rIns="0" bIns="0" rtlCol="0"/>
          <a:lstStyle/>
          <a:p/>
        </p:txBody>
      </p:sp>
      <p:sp>
        <p:nvSpPr>
          <p:cNvPr id="7" name="object 7"/>
          <p:cNvSpPr/>
          <p:nvPr/>
        </p:nvSpPr>
        <p:spPr>
          <a:xfrm>
            <a:off x="935037" y="457199"/>
            <a:ext cx="44450" cy="847725"/>
          </a:xfrm>
          <a:custGeom>
            <a:rect l="l" t="t" r="r" b="b"/>
            <a:pathLst>
              <a:path w="44450" h="847725">
                <a:moveTo>
                  <a:pt x="44450" y="847725"/>
                </a:moveTo>
                <a:lnTo>
                  <a:pt x="0" y="847725"/>
                </a:lnTo>
                <a:lnTo>
                  <a:pt x="0" y="0"/>
                </a:lnTo>
                <a:lnTo>
                  <a:pt x="44450" y="0"/>
                </a:lnTo>
                <a:lnTo>
                  <a:pt x="44450" y="847725"/>
                </a:lnTo>
                <a:close/>
              </a:path>
            </a:pathLst>
          </a:custGeom>
          <a:solidFill>
            <a:srgbClr val="CCECFF"/>
          </a:solidFill>
        </p:spPr>
        <p:txBody>
          <a:bodyPr wrap="square" lIns="0" tIns="0" rIns="0" bIns="0" rtlCol="0"/>
          <a:lstStyle/>
          <a:p/>
        </p:txBody>
      </p:sp>
      <p:sp>
        <p:nvSpPr>
          <p:cNvPr id="8" name="object 8"/>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9" name="object 9"/>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10" name="object 10"/>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11" name="object 11"/>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12" name="object 12"/>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13" name="object 13"/>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14" name="object 14"/>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15" name="object 15"/>
          <p:cNvSpPr/>
          <p:nvPr/>
        </p:nvSpPr>
        <p:spPr>
          <a:xfrm>
            <a:off x="1036637" y="457200"/>
            <a:ext cx="41275" cy="951230"/>
          </a:xfrm>
          <a:custGeom>
            <a:rect l="l" t="t" r="r" b="b"/>
            <a:pathLst>
              <a:path w="41275" h="951230">
                <a:moveTo>
                  <a:pt x="41275" y="950912"/>
                </a:moveTo>
                <a:lnTo>
                  <a:pt x="0" y="950912"/>
                </a:lnTo>
                <a:lnTo>
                  <a:pt x="0" y="0"/>
                </a:lnTo>
                <a:lnTo>
                  <a:pt x="41275" y="0"/>
                </a:lnTo>
                <a:lnTo>
                  <a:pt x="41275" y="950912"/>
                </a:lnTo>
                <a:close/>
              </a:path>
            </a:pathLst>
          </a:custGeom>
          <a:solidFill>
            <a:srgbClr val="CCECFF"/>
          </a:solidFill>
        </p:spPr>
        <p:txBody>
          <a:bodyPr wrap="square" lIns="0" tIns="0" rIns="0" bIns="0" rtlCol="0"/>
          <a:lstStyle/>
          <a:p/>
        </p:txBody>
      </p:sp>
      <p:sp>
        <p:nvSpPr>
          <p:cNvPr id="16" name="object 16"/>
          <p:cNvSpPr/>
          <p:nvPr/>
        </p:nvSpPr>
        <p:spPr>
          <a:xfrm>
            <a:off x="1135062" y="457200"/>
            <a:ext cx="41275" cy="1059180"/>
          </a:xfrm>
          <a:custGeom>
            <a:rect l="l" t="t" r="r" b="b"/>
            <a:pathLst>
              <a:path w="41275" h="1059180">
                <a:moveTo>
                  <a:pt x="41275" y="1058862"/>
                </a:moveTo>
                <a:lnTo>
                  <a:pt x="0" y="1058862"/>
                </a:lnTo>
                <a:lnTo>
                  <a:pt x="0" y="0"/>
                </a:lnTo>
                <a:lnTo>
                  <a:pt x="41275" y="0"/>
                </a:lnTo>
                <a:lnTo>
                  <a:pt x="41275" y="1058862"/>
                </a:lnTo>
                <a:close/>
              </a:path>
            </a:pathLst>
          </a:custGeom>
          <a:solidFill>
            <a:srgbClr val="CCECFF"/>
          </a:solidFill>
        </p:spPr>
        <p:txBody>
          <a:bodyPr wrap="square" lIns="0" tIns="0" rIns="0" bIns="0" rtlCol="0"/>
          <a:lstStyle/>
          <a:p/>
        </p:txBody>
      </p:sp>
      <p:sp>
        <p:nvSpPr>
          <p:cNvPr id="17" name="object 17"/>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18" name="object 18"/>
          <p:cNvSpPr txBox="1">
            <a:spLocks noGrp="1"/>
          </p:cNvSpPr>
          <p:nvPr>
            <p:ph type="title"/>
          </p:nvPr>
        </p:nvSpPr>
        <p:spPr>
          <a:xfrm>
            <a:off x="1755140" y="810498"/>
            <a:ext cx="6464300" cy="619760"/>
          </a:xfrm>
          <a:prstGeom prst="rect">
            <a:avLst/>
          </a:prstGeom>
        </p:spPr>
        <p:txBody>
          <a:bodyPr vert="horz" wrap="square" lIns="0" tIns="12700" rIns="0" bIns="0" rtlCol="0">
            <a:spAutoFit/>
          </a:bodyPr>
          <a:lstStyle/>
          <a:p>
            <a:pPr marL="12700">
              <a:lnSpc>
                <a:spcPct val="100000"/>
              </a:lnSpc>
              <a:spcBef>
                <a:spcPts val="100"/>
              </a:spcBef>
            </a:pPr>
            <a:r>
              <a:rPr sz="3900" spc="-5">
                <a:solidFill>
                  <a:srgbClr val="FF0066"/>
                </a:solidFill>
              </a:rPr>
              <a:t>一、遵纪守法从生活点滴谈起</a:t>
            </a:r>
            <a:endParaRPr sz="3900"/>
          </a:p>
        </p:txBody>
      </p:sp>
      <p:pic>
        <p:nvPicPr>
          <p:cNvPr id="19" name="object 19"/>
          <p:cNvPicPr/>
          <p:nvPr/>
        </p:nvPicPr>
        <p:blipFill>
          <a:blip r:embed="rId3"/>
          <a:stretch>
            <a:fillRect/>
          </a:stretch>
        </p:blipFill>
        <p:spPr>
          <a:xfrm>
            <a:off x="330200" y="1701800"/>
            <a:ext cx="3671887" cy="4465638"/>
          </a:xfrm>
          <a:prstGeom prst="rect">
            <a:avLst/>
          </a:prstGeom>
        </p:spPr>
      </p:pic>
      <p:grpSp>
        <p:nvGrpSpPr>
          <p:cNvPr id="20" name="object 20"/>
          <p:cNvGrpSpPr/>
          <p:nvPr/>
        </p:nvGrpSpPr>
        <p:grpSpPr>
          <a:xfrm>
            <a:off x="4064000" y="1701800"/>
            <a:ext cx="5076825" cy="4429125"/>
            <a:chOff x="4064000" y="1701800"/>
            <a:chExt cx="5076825" cy="4429125"/>
          </a:xfrm>
        </p:grpSpPr>
        <p:pic>
          <p:nvPicPr>
            <p:cNvPr id="21" name="object 21"/>
            <p:cNvPicPr/>
            <p:nvPr/>
          </p:nvPicPr>
          <p:blipFill>
            <a:blip r:embed="rId4"/>
            <a:stretch>
              <a:fillRect/>
            </a:stretch>
          </p:blipFill>
          <p:spPr>
            <a:xfrm>
              <a:off x="4279900" y="1701800"/>
              <a:ext cx="4319588" cy="4392612"/>
            </a:xfrm>
            <a:prstGeom prst="rect">
              <a:avLst/>
            </a:prstGeom>
          </p:spPr>
        </p:pic>
        <p:pic>
          <p:nvPicPr>
            <p:cNvPr id="22" name="object 22"/>
            <p:cNvPicPr/>
            <p:nvPr/>
          </p:nvPicPr>
          <p:blipFill>
            <a:blip r:embed="rId5"/>
            <a:stretch>
              <a:fillRect/>
            </a:stretch>
          </p:blipFill>
          <p:spPr>
            <a:xfrm>
              <a:off x="4064000" y="1701800"/>
              <a:ext cx="5076825" cy="4429125"/>
            </a:xfrm>
            <a:prstGeom prst="rect">
              <a:avLst/>
            </a:prstGeom>
          </p:spPr>
        </p:pic>
        <p:pic>
          <p:nvPicPr>
            <p:cNvPr id="23" name="object 23"/>
            <p:cNvPicPr/>
            <p:nvPr/>
          </p:nvPicPr>
          <p:blipFill>
            <a:blip r:embed="rId6"/>
            <a:stretch>
              <a:fillRect/>
            </a:stretch>
          </p:blipFill>
          <p:spPr>
            <a:xfrm>
              <a:off x="4711700" y="1701800"/>
              <a:ext cx="4103688" cy="4392612"/>
            </a:xfrm>
            <a:prstGeom prst="rect">
              <a:avLst/>
            </a:prstGeom>
          </p:spPr>
        </p:pic>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0"/>
            <a:ext cx="9144000" cy="6858000"/>
            <a:chExt cx="9144000" cy="6858000"/>
          </a:xfrm>
        </p:grpSpPr>
        <p:sp>
          <p:nvSpPr>
            <p:cNvPr id="3" name="object 3"/>
            <p:cNvSpPr/>
            <p:nvPr/>
          </p:nvSpPr>
          <p:spPr>
            <a:xfrm>
              <a:off x="228600" y="457199"/>
              <a:ext cx="650875" cy="746125"/>
            </a:xfrm>
            <a:custGeom>
              <a:rect l="l" t="t" r="r" b="b"/>
              <a:pathLst>
                <a:path w="650875" h="746125">
                  <a:moveTo>
                    <a:pt x="44450" y="0"/>
                  </a:moveTo>
                  <a:lnTo>
                    <a:pt x="0" y="0"/>
                  </a:lnTo>
                  <a:lnTo>
                    <a:pt x="0" y="107950"/>
                  </a:lnTo>
                  <a:lnTo>
                    <a:pt x="44450" y="107950"/>
                  </a:lnTo>
                  <a:lnTo>
                    <a:pt x="44450" y="0"/>
                  </a:lnTo>
                  <a:close/>
                </a:path>
                <a:path w="650875" h="746125">
                  <a:moveTo>
                    <a:pt x="146050" y="0"/>
                  </a:moveTo>
                  <a:lnTo>
                    <a:pt x="100012" y="0"/>
                  </a:lnTo>
                  <a:lnTo>
                    <a:pt x="100012" y="215900"/>
                  </a:lnTo>
                  <a:lnTo>
                    <a:pt x="146050" y="215900"/>
                  </a:lnTo>
                  <a:lnTo>
                    <a:pt x="146050" y="0"/>
                  </a:lnTo>
                  <a:close/>
                </a:path>
                <a:path w="650875" h="746125">
                  <a:moveTo>
                    <a:pt x="246062" y="0"/>
                  </a:moveTo>
                  <a:lnTo>
                    <a:pt x="201612" y="0"/>
                  </a:lnTo>
                  <a:lnTo>
                    <a:pt x="201612" y="312737"/>
                  </a:lnTo>
                  <a:lnTo>
                    <a:pt x="246062" y="312737"/>
                  </a:lnTo>
                  <a:lnTo>
                    <a:pt x="246062" y="0"/>
                  </a:lnTo>
                  <a:close/>
                </a:path>
                <a:path w="650875" h="746125">
                  <a:moveTo>
                    <a:pt x="347662" y="0"/>
                  </a:moveTo>
                  <a:lnTo>
                    <a:pt x="303212" y="0"/>
                  </a:lnTo>
                  <a:lnTo>
                    <a:pt x="303212" y="427037"/>
                  </a:lnTo>
                  <a:lnTo>
                    <a:pt x="347662" y="427037"/>
                  </a:lnTo>
                  <a:lnTo>
                    <a:pt x="347662" y="0"/>
                  </a:lnTo>
                  <a:close/>
                </a:path>
                <a:path w="650875" h="746125">
                  <a:moveTo>
                    <a:pt x="447675" y="12"/>
                  </a:moveTo>
                  <a:lnTo>
                    <a:pt x="403225" y="12"/>
                  </a:lnTo>
                  <a:lnTo>
                    <a:pt x="403225" y="530237"/>
                  </a:lnTo>
                  <a:lnTo>
                    <a:pt x="447675" y="530237"/>
                  </a:lnTo>
                  <a:lnTo>
                    <a:pt x="447675" y="12"/>
                  </a:lnTo>
                  <a:close/>
                </a:path>
                <a:path w="650875" h="746125">
                  <a:moveTo>
                    <a:pt x="549275" y="12"/>
                  </a:moveTo>
                  <a:lnTo>
                    <a:pt x="504825" y="12"/>
                  </a:lnTo>
                  <a:lnTo>
                    <a:pt x="504825" y="636600"/>
                  </a:lnTo>
                  <a:lnTo>
                    <a:pt x="549275" y="636600"/>
                  </a:lnTo>
                  <a:lnTo>
                    <a:pt x="549275" y="12"/>
                  </a:lnTo>
                  <a:close/>
                </a:path>
                <a:path w="650875" h="746125">
                  <a:moveTo>
                    <a:pt x="650875" y="0"/>
                  </a:moveTo>
                  <a:lnTo>
                    <a:pt x="606425" y="0"/>
                  </a:lnTo>
                  <a:lnTo>
                    <a:pt x="606425" y="746125"/>
                  </a:lnTo>
                  <a:lnTo>
                    <a:pt x="650875" y="746125"/>
                  </a:lnTo>
                  <a:lnTo>
                    <a:pt x="650875" y="0"/>
                  </a:lnTo>
                  <a:close/>
                </a:path>
              </a:pathLst>
            </a:custGeom>
            <a:solidFill>
              <a:srgbClr val="FFFFCC"/>
            </a:solidFill>
          </p:spPr>
          <p:txBody>
            <a:bodyPr wrap="square" lIns="0" tIns="0" rIns="0" bIns="0" rtlCol="0"/>
            <a:lstStyle/>
            <a:p/>
          </p:txBody>
        </p:sp>
        <p:sp>
          <p:nvSpPr>
            <p:cNvPr id="4" name="object 4"/>
            <p:cNvSpPr/>
            <p:nvPr/>
          </p:nvSpPr>
          <p:spPr>
            <a:xfrm>
              <a:off x="1036637" y="457199"/>
              <a:ext cx="139700" cy="1059180"/>
            </a:xfrm>
            <a:custGeom>
              <a:rect l="l" t="t" r="r" b="b"/>
              <a:pathLst>
                <a:path w="139700" h="1059180">
                  <a:moveTo>
                    <a:pt x="41275" y="0"/>
                  </a:moveTo>
                  <a:lnTo>
                    <a:pt x="0" y="0"/>
                  </a:lnTo>
                  <a:lnTo>
                    <a:pt x="0" y="950912"/>
                  </a:lnTo>
                  <a:lnTo>
                    <a:pt x="41275" y="950912"/>
                  </a:lnTo>
                  <a:lnTo>
                    <a:pt x="41275" y="0"/>
                  </a:lnTo>
                  <a:close/>
                </a:path>
                <a:path w="139700" h="1059180">
                  <a:moveTo>
                    <a:pt x="139700" y="0"/>
                  </a:moveTo>
                  <a:lnTo>
                    <a:pt x="98425" y="0"/>
                  </a:lnTo>
                  <a:lnTo>
                    <a:pt x="98425" y="1058862"/>
                  </a:lnTo>
                  <a:lnTo>
                    <a:pt x="139700" y="1058862"/>
                  </a:lnTo>
                  <a:lnTo>
                    <a:pt x="139700" y="0"/>
                  </a:lnTo>
                  <a:close/>
                </a:path>
              </a:pathLst>
            </a:custGeom>
            <a:solidFill>
              <a:srgbClr val="CCECFF"/>
            </a:solidFill>
          </p:spPr>
          <p:txBody>
            <a:bodyPr wrap="square" lIns="0" tIns="0" rIns="0" bIns="0" rtlCol="0"/>
            <a:lstStyle/>
            <a:p/>
          </p:txBody>
        </p:sp>
        <p:sp>
          <p:nvSpPr>
            <p:cNvPr id="5" name="object 5"/>
            <p:cNvSpPr/>
            <p:nvPr/>
          </p:nvSpPr>
          <p:spPr>
            <a:xfrm>
              <a:off x="1231900" y="457199"/>
              <a:ext cx="243204" cy="1371600"/>
            </a:xfrm>
            <a:custGeom>
              <a:rect l="l" t="t" r="r" b="b"/>
              <a:pathLst>
                <a:path w="243203" h="1371600">
                  <a:moveTo>
                    <a:pt x="42862" y="0"/>
                  </a:moveTo>
                  <a:lnTo>
                    <a:pt x="0" y="0"/>
                  </a:lnTo>
                  <a:lnTo>
                    <a:pt x="0" y="1160462"/>
                  </a:lnTo>
                  <a:lnTo>
                    <a:pt x="42862" y="1160462"/>
                  </a:lnTo>
                  <a:lnTo>
                    <a:pt x="42862" y="0"/>
                  </a:lnTo>
                  <a:close/>
                </a:path>
                <a:path w="243203" h="1371600">
                  <a:moveTo>
                    <a:pt x="144462" y="0"/>
                  </a:moveTo>
                  <a:lnTo>
                    <a:pt x="100012" y="0"/>
                  </a:lnTo>
                  <a:lnTo>
                    <a:pt x="100012" y="1270000"/>
                  </a:lnTo>
                  <a:lnTo>
                    <a:pt x="144462" y="1270000"/>
                  </a:lnTo>
                  <a:lnTo>
                    <a:pt x="144462" y="0"/>
                  </a:lnTo>
                  <a:close/>
                </a:path>
                <a:path w="243203" h="1371600">
                  <a:moveTo>
                    <a:pt x="242887" y="0"/>
                  </a:moveTo>
                  <a:lnTo>
                    <a:pt x="200025" y="0"/>
                  </a:lnTo>
                  <a:lnTo>
                    <a:pt x="200025" y="1371600"/>
                  </a:lnTo>
                  <a:lnTo>
                    <a:pt x="242887" y="1371600"/>
                  </a:lnTo>
                  <a:lnTo>
                    <a:pt x="242887" y="0"/>
                  </a:lnTo>
                  <a:close/>
                </a:path>
              </a:pathLst>
            </a:custGeom>
            <a:solidFill>
              <a:srgbClr val="0078EF"/>
            </a:solidFill>
          </p:spPr>
          <p:txBody>
            <a:bodyPr wrap="square" lIns="0" tIns="0" rIns="0" bIns="0" rtlCol="0"/>
            <a:lstStyle/>
            <a:p/>
          </p:txBody>
        </p:sp>
        <p:pic>
          <p:nvPicPr>
            <p:cNvPr id="6" name="object 6"/>
            <p:cNvPicPr/>
            <p:nvPr/>
          </p:nvPicPr>
          <p:blipFill>
            <a:blip r:embed="rId2"/>
            <a:stretch>
              <a:fillRect/>
            </a:stretch>
          </p:blipFill>
          <p:spPr>
            <a:xfrm>
              <a:off x="0" y="0"/>
              <a:ext cx="9144000" cy="6858000"/>
            </a:xfrm>
            <a:prstGeom prst="rect">
              <a:avLst/>
            </a:prstGeom>
          </p:spPr>
        </p:pic>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txBox="1">
            <a:spLocks noGrp="1"/>
          </p:cNvSpPr>
          <p:nvPr>
            <p:ph type="title"/>
          </p:nvPr>
        </p:nvSpPr>
        <p:spPr>
          <a:xfrm>
            <a:off x="1678611" y="778773"/>
            <a:ext cx="3683000" cy="574040"/>
          </a:xfrm>
          <a:prstGeom prst="rect">
            <a:avLst/>
          </a:prstGeom>
        </p:spPr>
        <p:txBody>
          <a:bodyPr vert="horz" wrap="square" lIns="0" tIns="12700" rIns="0" bIns="0" rtlCol="0">
            <a:spAutoFit/>
          </a:bodyPr>
          <a:lstStyle/>
          <a:p>
            <a:pPr marL="12700">
              <a:lnSpc>
                <a:spcPct val="100000"/>
              </a:lnSpc>
              <a:spcBef>
                <a:spcPts val="100"/>
              </a:spcBef>
              <a:tabLst>
                <a:tab pos="1383665"/>
              </a:tabLst>
            </a:pPr>
            <a:r>
              <a:rPr sz="3600" b="0">
                <a:solidFill>
                  <a:srgbClr val="FF0066"/>
                </a:solidFill>
                <a:latin typeface="黑体"/>
                <a:cs typeface="黑体"/>
              </a:rPr>
              <a:t>二</a:t>
            </a:r>
            <a:r>
              <a:rPr sz="3600" b="0" spc="-50">
                <a:solidFill>
                  <a:srgbClr val="FF0066"/>
                </a:solidFill>
                <a:latin typeface="黑体"/>
                <a:cs typeface="黑体"/>
              </a:rPr>
              <a:t>、</a:t>
            </a:r>
            <a:r>
              <a:rPr sz="3600" b="0">
                <a:solidFill>
                  <a:srgbClr val="FF0066"/>
                </a:solidFill>
                <a:latin typeface="黑体"/>
                <a:cs typeface="黑体"/>
              </a:rPr>
              <a:t>	是对还是</a:t>
            </a:r>
            <a:r>
              <a:rPr sz="3600" b="0" spc="-50">
                <a:solidFill>
                  <a:srgbClr val="FF0066"/>
                </a:solidFill>
                <a:latin typeface="黑体"/>
                <a:cs typeface="黑体"/>
              </a:rPr>
              <a:t>错</a:t>
            </a:r>
            <a:endParaRPr sz="3600">
              <a:latin typeface="黑体"/>
              <a:cs typeface="黑体"/>
            </a:endParaRPr>
          </a:p>
        </p:txBody>
      </p:sp>
      <p:sp>
        <p:nvSpPr>
          <p:cNvPr id="6" name="object 6"/>
          <p:cNvSpPr txBox="1"/>
          <p:nvPr/>
        </p:nvSpPr>
        <p:spPr>
          <a:xfrm>
            <a:off x="329565" y="1672907"/>
            <a:ext cx="7315200" cy="452120"/>
          </a:xfrm>
          <a:prstGeom prst="rect">
            <a:avLst/>
          </a:prstGeom>
        </p:spPr>
        <p:txBody>
          <a:bodyPr vert="horz" wrap="square" lIns="0" tIns="12700" rIns="0" bIns="0" rtlCol="0">
            <a:spAutoFit/>
          </a:bodyPr>
          <a:lstStyle/>
          <a:p>
            <a:pPr marL="12700">
              <a:lnSpc>
                <a:spcPct val="100000"/>
              </a:lnSpc>
              <a:spcBef>
                <a:spcPts val="100"/>
              </a:spcBef>
            </a:pPr>
            <a:r>
              <a:rPr sz="2800" b="1" spc="-100">
                <a:solidFill>
                  <a:srgbClr val="FFFFFF"/>
                </a:solidFill>
                <a:latin typeface="Microsoft JhengHei"/>
                <a:cs typeface="Microsoft JhengHei"/>
              </a:rPr>
              <a:t>（1）</a:t>
            </a:r>
            <a:r>
              <a:rPr sz="2800" b="1" spc="-5">
                <a:solidFill>
                  <a:srgbClr val="FFFFFF"/>
                </a:solidFill>
                <a:latin typeface="Microsoft JhengHei"/>
                <a:cs typeface="Microsoft JhengHei"/>
              </a:rPr>
              <a:t>要考试了，我的钢笔不见了，小龙不在，</a:t>
            </a:r>
            <a:endParaRPr sz="2800">
              <a:latin typeface="Microsoft JhengHei"/>
              <a:cs typeface="Microsoft JhengHei"/>
            </a:endParaRPr>
          </a:p>
        </p:txBody>
      </p:sp>
      <p:sp>
        <p:nvSpPr>
          <p:cNvPr id="7" name="object 7"/>
          <p:cNvSpPr txBox="1"/>
          <p:nvPr/>
        </p:nvSpPr>
        <p:spPr>
          <a:xfrm>
            <a:off x="672465" y="2099627"/>
            <a:ext cx="2870200" cy="452120"/>
          </a:xfrm>
          <a:prstGeom prst="rect">
            <a:avLst/>
          </a:prstGeom>
        </p:spPr>
        <p:txBody>
          <a:bodyPr vert="horz" wrap="square" lIns="0" tIns="12700" rIns="0" bIns="0" rtlCol="0">
            <a:spAutoFit/>
          </a:bodyPr>
          <a:lstStyle/>
          <a:p>
            <a:pPr marL="12700">
              <a:lnSpc>
                <a:spcPct val="100000"/>
              </a:lnSpc>
              <a:spcBef>
                <a:spcPts val="100"/>
              </a:spcBef>
            </a:pPr>
            <a:r>
              <a:rPr sz="2800" b="1" spc="-10">
                <a:solidFill>
                  <a:srgbClr val="FFFFFF"/>
                </a:solidFill>
                <a:latin typeface="Microsoft JhengHei"/>
                <a:cs typeface="Microsoft JhengHei"/>
              </a:rPr>
              <a:t>我拿他的用一下。</a:t>
            </a:r>
            <a:endParaRPr sz="2800">
              <a:latin typeface="Microsoft JhengHei"/>
              <a:cs typeface="Microsoft JhengHei"/>
            </a:endParaRPr>
          </a:p>
        </p:txBody>
      </p:sp>
      <p:sp>
        <p:nvSpPr>
          <p:cNvPr id="8" name="object 8"/>
          <p:cNvSpPr/>
          <p:nvPr/>
        </p:nvSpPr>
        <p:spPr>
          <a:xfrm>
            <a:off x="3563937" y="2133600"/>
            <a:ext cx="1800225" cy="431800"/>
          </a:xfrm>
          <a:custGeom>
            <a:rect l="l" t="t" r="r" b="b"/>
            <a:pathLst>
              <a:path w="1800225" h="431800">
                <a:moveTo>
                  <a:pt x="1800225" y="431800"/>
                </a:moveTo>
                <a:lnTo>
                  <a:pt x="0" y="431800"/>
                </a:lnTo>
                <a:lnTo>
                  <a:pt x="0" y="0"/>
                </a:lnTo>
                <a:lnTo>
                  <a:pt x="1800225" y="0"/>
                </a:lnTo>
                <a:lnTo>
                  <a:pt x="1800225" y="431800"/>
                </a:lnTo>
                <a:close/>
              </a:path>
            </a:pathLst>
          </a:custGeom>
          <a:solidFill>
            <a:srgbClr val="000066"/>
          </a:solidFill>
        </p:spPr>
        <p:txBody>
          <a:bodyPr wrap="square" lIns="0" tIns="0" rIns="0" bIns="0" rtlCol="0"/>
          <a:lstStyle/>
          <a:p/>
        </p:txBody>
      </p:sp>
      <p:sp>
        <p:nvSpPr>
          <p:cNvPr id="9" name="object 9"/>
          <p:cNvSpPr/>
          <p:nvPr/>
        </p:nvSpPr>
        <p:spPr>
          <a:xfrm>
            <a:off x="3563937" y="2133600"/>
            <a:ext cx="1800225" cy="431800"/>
          </a:xfrm>
          <a:custGeom>
            <a:rect l="l" t="t" r="r" b="b"/>
            <a:pathLst>
              <a:path w="1800225" h="431800">
                <a:moveTo>
                  <a:pt x="0" y="0"/>
                </a:moveTo>
                <a:lnTo>
                  <a:pt x="1800225" y="0"/>
                </a:lnTo>
                <a:lnTo>
                  <a:pt x="1800225" y="431800"/>
                </a:lnTo>
                <a:lnTo>
                  <a:pt x="0" y="431800"/>
                </a:lnTo>
                <a:lnTo>
                  <a:pt x="0" y="0"/>
                </a:lnTo>
                <a:close/>
              </a:path>
            </a:pathLst>
          </a:custGeom>
          <a:ln w="9525">
            <a:solidFill>
              <a:srgbClr val="000066"/>
            </a:solidFill>
          </a:ln>
        </p:spPr>
        <p:txBody>
          <a:bodyPr wrap="square" lIns="0" tIns="0" rIns="0" bIns="0" rtlCol="0"/>
          <a:lstStyle/>
          <a:p/>
        </p:txBody>
      </p:sp>
      <p:sp>
        <p:nvSpPr>
          <p:cNvPr id="10" name="object 10"/>
          <p:cNvSpPr txBox="1"/>
          <p:nvPr/>
        </p:nvSpPr>
        <p:spPr>
          <a:xfrm>
            <a:off x="4165600" y="2193325"/>
            <a:ext cx="59690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FFFFFF"/>
                </a:solidFill>
                <a:latin typeface="微软雅黑"/>
                <a:cs typeface="微软雅黑"/>
              </a:rPr>
              <a:t>（</a:t>
            </a:r>
            <a:r>
              <a:rPr sz="1800" b="1" spc="-25">
                <a:solidFill>
                  <a:srgbClr val="FFFFFF"/>
                </a:solidFill>
                <a:latin typeface="MS Gothic"/>
                <a:cs typeface="MS Gothic"/>
              </a:rPr>
              <a:t>╳</a:t>
            </a:r>
            <a:r>
              <a:rPr sz="1800" b="1" spc="-25">
                <a:solidFill>
                  <a:srgbClr val="FFFFFF"/>
                </a:solidFill>
                <a:latin typeface="微软雅黑"/>
                <a:cs typeface="微软雅黑"/>
              </a:rPr>
              <a:t>）</a:t>
            </a:r>
            <a:endParaRPr sz="1800">
              <a:latin typeface="微软雅黑"/>
              <a:cs typeface="微软雅黑"/>
            </a:endParaRPr>
          </a:p>
        </p:txBody>
      </p:sp>
      <p:grpSp>
        <p:nvGrpSpPr>
          <p:cNvPr id="11" name="object 11"/>
          <p:cNvGrpSpPr/>
          <p:nvPr/>
        </p:nvGrpSpPr>
        <p:grpSpPr>
          <a:xfrm>
            <a:off x="246062" y="2919412"/>
            <a:ext cx="5339080" cy="659130"/>
            <a:chOff x="246062" y="2919412"/>
            <a:chExt cx="5339080" cy="659130"/>
          </a:xfrm>
        </p:grpSpPr>
        <p:sp>
          <p:nvSpPr>
            <p:cNvPr id="12" name="object 12"/>
            <p:cNvSpPr/>
            <p:nvPr/>
          </p:nvSpPr>
          <p:spPr>
            <a:xfrm>
              <a:off x="250825" y="2924175"/>
              <a:ext cx="5329555" cy="649605"/>
            </a:xfrm>
            <a:custGeom>
              <a:rect l="l" t="t" r="r" b="b"/>
              <a:pathLst>
                <a:path w="5329555" h="649604">
                  <a:moveTo>
                    <a:pt x="5329237" y="649287"/>
                  </a:moveTo>
                  <a:lnTo>
                    <a:pt x="0" y="649287"/>
                  </a:lnTo>
                  <a:lnTo>
                    <a:pt x="0" y="0"/>
                  </a:lnTo>
                  <a:lnTo>
                    <a:pt x="5329237" y="0"/>
                  </a:lnTo>
                  <a:lnTo>
                    <a:pt x="5329237" y="649287"/>
                  </a:lnTo>
                  <a:close/>
                </a:path>
              </a:pathLst>
            </a:custGeom>
            <a:solidFill>
              <a:srgbClr val="000066"/>
            </a:solidFill>
          </p:spPr>
          <p:txBody>
            <a:bodyPr wrap="square" lIns="0" tIns="0" rIns="0" bIns="0" rtlCol="0"/>
            <a:lstStyle/>
            <a:p/>
          </p:txBody>
        </p:sp>
        <p:sp>
          <p:nvSpPr>
            <p:cNvPr id="13" name="object 13"/>
            <p:cNvSpPr/>
            <p:nvPr/>
          </p:nvSpPr>
          <p:spPr>
            <a:xfrm>
              <a:off x="250825" y="2924175"/>
              <a:ext cx="5329555" cy="649605"/>
            </a:xfrm>
            <a:custGeom>
              <a:rect l="l" t="t" r="r" b="b"/>
              <a:pathLst>
                <a:path w="5329555" h="649604">
                  <a:moveTo>
                    <a:pt x="0" y="0"/>
                  </a:moveTo>
                  <a:lnTo>
                    <a:pt x="5329237" y="0"/>
                  </a:lnTo>
                  <a:lnTo>
                    <a:pt x="5329237" y="649287"/>
                  </a:lnTo>
                  <a:lnTo>
                    <a:pt x="0" y="649287"/>
                  </a:lnTo>
                  <a:lnTo>
                    <a:pt x="0" y="0"/>
                  </a:lnTo>
                  <a:close/>
                </a:path>
              </a:pathLst>
            </a:custGeom>
            <a:ln w="9524">
              <a:solidFill>
                <a:srgbClr val="000066"/>
              </a:solidFill>
            </a:ln>
          </p:spPr>
          <p:txBody>
            <a:bodyPr wrap="square" lIns="0" tIns="0" rIns="0" bIns="0" rtlCol="0"/>
            <a:lstStyle/>
            <a:p/>
          </p:txBody>
        </p:sp>
      </p:grpSp>
      <p:sp>
        <p:nvSpPr>
          <p:cNvPr id="14" name="object 14"/>
          <p:cNvSpPr txBox="1"/>
          <p:nvPr/>
        </p:nvSpPr>
        <p:spPr>
          <a:xfrm>
            <a:off x="329564" y="3033871"/>
            <a:ext cx="5715000" cy="452120"/>
          </a:xfrm>
          <a:prstGeom prst="rect">
            <a:avLst/>
          </a:prstGeom>
        </p:spPr>
        <p:txBody>
          <a:bodyPr vert="horz" wrap="square" lIns="0" tIns="12700" rIns="0" bIns="0" rtlCol="0">
            <a:spAutoFit/>
          </a:bodyPr>
          <a:lstStyle/>
          <a:p>
            <a:pPr marL="12700">
              <a:lnSpc>
                <a:spcPct val="100000"/>
              </a:lnSpc>
              <a:spcBef>
                <a:spcPts val="100"/>
              </a:spcBef>
              <a:tabLst>
                <a:tab pos="723265"/>
              </a:tabLst>
            </a:pPr>
            <a:r>
              <a:rPr sz="2800" b="1" spc="155">
                <a:solidFill>
                  <a:srgbClr val="FFFFFF"/>
                </a:solidFill>
                <a:latin typeface="Microsoft JhengHei"/>
                <a:cs typeface="Microsoft JhengHei"/>
              </a:rPr>
              <a:t>(2)</a:t>
            </a:r>
            <a:r>
              <a:rPr sz="2800" b="1">
                <a:solidFill>
                  <a:srgbClr val="FFFFFF"/>
                </a:solidFill>
                <a:latin typeface="Microsoft JhengHei"/>
                <a:cs typeface="Microsoft JhengHei"/>
              </a:rPr>
              <a:t>	</a:t>
            </a:r>
            <a:r>
              <a:rPr sz="2800" spc="-5">
                <a:solidFill>
                  <a:srgbClr val="FFFFFF"/>
                </a:solidFill>
                <a:latin typeface="黑体"/>
                <a:cs typeface="黑体"/>
              </a:rPr>
              <a:t>不入二厅是指不入游戏厅和舞厅</a:t>
            </a:r>
            <a:endParaRPr sz="2800">
              <a:latin typeface="黑体"/>
              <a:cs typeface="黑体"/>
            </a:endParaRPr>
          </a:p>
        </p:txBody>
      </p:sp>
      <p:sp>
        <p:nvSpPr>
          <p:cNvPr id="15" name="object 15"/>
          <p:cNvSpPr txBox="1"/>
          <p:nvPr/>
        </p:nvSpPr>
        <p:spPr>
          <a:xfrm>
            <a:off x="6209664" y="3096577"/>
            <a:ext cx="355600" cy="355600"/>
          </a:xfrm>
          <a:prstGeom prst="rect">
            <a:avLst/>
          </a:prstGeom>
        </p:spPr>
        <p:txBody>
          <a:bodyPr vert="horz" wrap="square" lIns="0" tIns="0" rIns="0" bIns="0" rtlCol="0">
            <a:spAutoFit/>
          </a:bodyPr>
          <a:lstStyle/>
          <a:p>
            <a:pPr>
              <a:lnSpc>
                <a:spcPts val="2800"/>
              </a:lnSpc>
            </a:pPr>
            <a:r>
              <a:rPr sz="2800">
                <a:solidFill>
                  <a:srgbClr val="FFFFFF"/>
                </a:solidFill>
                <a:latin typeface="宋体"/>
                <a:cs typeface="宋体"/>
              </a:rPr>
              <a:t>。</a:t>
            </a:r>
            <a:endParaRPr sz="2800">
              <a:latin typeface="宋体"/>
              <a:cs typeface="宋体"/>
            </a:endParaRPr>
          </a:p>
        </p:txBody>
      </p:sp>
      <p:grpSp>
        <p:nvGrpSpPr>
          <p:cNvPr id="16" name="object 16"/>
          <p:cNvGrpSpPr/>
          <p:nvPr/>
        </p:nvGrpSpPr>
        <p:grpSpPr>
          <a:xfrm>
            <a:off x="6151562" y="2919412"/>
            <a:ext cx="1449705" cy="659130"/>
            <a:chOff x="6151562" y="2919412"/>
            <a:chExt cx="1449705" cy="659130"/>
          </a:xfrm>
        </p:grpSpPr>
        <p:sp>
          <p:nvSpPr>
            <p:cNvPr id="17" name="object 17"/>
            <p:cNvSpPr/>
            <p:nvPr/>
          </p:nvSpPr>
          <p:spPr>
            <a:xfrm>
              <a:off x="6156325" y="2924175"/>
              <a:ext cx="1440180" cy="649605"/>
            </a:xfrm>
            <a:custGeom>
              <a:rect l="l" t="t" r="r" b="b"/>
              <a:pathLst>
                <a:path w="1440179" h="649604">
                  <a:moveTo>
                    <a:pt x="1439862" y="649287"/>
                  </a:moveTo>
                  <a:lnTo>
                    <a:pt x="0" y="649287"/>
                  </a:lnTo>
                  <a:lnTo>
                    <a:pt x="0" y="0"/>
                  </a:lnTo>
                  <a:lnTo>
                    <a:pt x="1439862" y="0"/>
                  </a:lnTo>
                  <a:lnTo>
                    <a:pt x="1439862" y="649287"/>
                  </a:lnTo>
                  <a:close/>
                </a:path>
              </a:pathLst>
            </a:custGeom>
            <a:solidFill>
              <a:srgbClr val="000066"/>
            </a:solidFill>
          </p:spPr>
          <p:txBody>
            <a:bodyPr wrap="square" lIns="0" tIns="0" rIns="0" bIns="0" rtlCol="0"/>
            <a:lstStyle/>
            <a:p/>
          </p:txBody>
        </p:sp>
        <p:sp>
          <p:nvSpPr>
            <p:cNvPr id="18" name="object 18"/>
            <p:cNvSpPr/>
            <p:nvPr/>
          </p:nvSpPr>
          <p:spPr>
            <a:xfrm>
              <a:off x="6156325" y="2924175"/>
              <a:ext cx="1440180" cy="649605"/>
            </a:xfrm>
            <a:custGeom>
              <a:rect l="l" t="t" r="r" b="b"/>
              <a:pathLst>
                <a:path w="1440179" h="649604">
                  <a:moveTo>
                    <a:pt x="0" y="0"/>
                  </a:moveTo>
                  <a:lnTo>
                    <a:pt x="1439862" y="0"/>
                  </a:lnTo>
                  <a:lnTo>
                    <a:pt x="1439862" y="649287"/>
                  </a:lnTo>
                  <a:lnTo>
                    <a:pt x="0" y="649287"/>
                  </a:lnTo>
                  <a:lnTo>
                    <a:pt x="0" y="0"/>
                  </a:lnTo>
                  <a:close/>
                </a:path>
              </a:pathLst>
            </a:custGeom>
            <a:ln w="9525">
              <a:solidFill>
                <a:srgbClr val="000066"/>
              </a:solidFill>
            </a:ln>
          </p:spPr>
          <p:txBody>
            <a:bodyPr wrap="square" lIns="0" tIns="0" rIns="0" bIns="0" rtlCol="0"/>
            <a:lstStyle/>
            <a:p/>
          </p:txBody>
        </p:sp>
      </p:grpSp>
      <p:sp>
        <p:nvSpPr>
          <p:cNvPr id="19" name="object 19"/>
          <p:cNvSpPr txBox="1"/>
          <p:nvPr/>
        </p:nvSpPr>
        <p:spPr>
          <a:xfrm>
            <a:off x="6419056" y="3091656"/>
            <a:ext cx="787400" cy="330200"/>
          </a:xfrm>
          <a:prstGeom prst="rect">
            <a:avLst/>
          </a:prstGeom>
        </p:spPr>
        <p:txBody>
          <a:bodyPr vert="horz" wrap="square" lIns="0" tIns="12700" rIns="0" bIns="0" rtlCol="0">
            <a:spAutoFit/>
          </a:bodyPr>
          <a:lstStyle/>
          <a:p>
            <a:pPr marL="12700">
              <a:lnSpc>
                <a:spcPct val="100000"/>
              </a:lnSpc>
              <a:spcBef>
                <a:spcPts val="100"/>
              </a:spcBef>
            </a:pPr>
            <a:r>
              <a:rPr sz="2000" b="1" spc="215">
                <a:solidFill>
                  <a:srgbClr val="FFFFFF"/>
                </a:solidFill>
                <a:latin typeface="微软雅黑"/>
                <a:cs typeface="微软雅黑"/>
              </a:rPr>
              <a:t>(</a:t>
            </a:r>
            <a:r>
              <a:rPr sz="2000" b="1" spc="400">
                <a:solidFill>
                  <a:srgbClr val="FFFFFF"/>
                </a:solidFill>
                <a:latin typeface="微软雅黑"/>
                <a:cs typeface="微软雅黑"/>
              </a:rPr>
              <a:t> </a:t>
            </a:r>
            <a:r>
              <a:rPr sz="2000" b="1" spc="585">
                <a:solidFill>
                  <a:srgbClr val="FFFFFF"/>
                </a:solidFill>
                <a:latin typeface="微软雅黑"/>
                <a:cs typeface="微软雅黑"/>
              </a:rPr>
              <a:t>√</a:t>
            </a:r>
            <a:r>
              <a:rPr sz="2000" b="1" spc="405">
                <a:solidFill>
                  <a:srgbClr val="FFFFFF"/>
                </a:solidFill>
                <a:latin typeface="微软雅黑"/>
                <a:cs typeface="微软雅黑"/>
              </a:rPr>
              <a:t> </a:t>
            </a:r>
            <a:r>
              <a:rPr sz="2000" b="1" spc="165">
                <a:solidFill>
                  <a:srgbClr val="FFFFFF"/>
                </a:solidFill>
                <a:latin typeface="微软雅黑"/>
                <a:cs typeface="微软雅黑"/>
              </a:rPr>
              <a:t>)</a:t>
            </a:r>
            <a:endParaRPr sz="2000">
              <a:latin typeface="微软雅黑"/>
              <a:cs typeface="微软雅黑"/>
            </a:endParaRPr>
          </a:p>
        </p:txBody>
      </p:sp>
      <p:grpSp>
        <p:nvGrpSpPr>
          <p:cNvPr id="20" name="object 20"/>
          <p:cNvGrpSpPr/>
          <p:nvPr/>
        </p:nvGrpSpPr>
        <p:grpSpPr>
          <a:xfrm>
            <a:off x="319087" y="3495675"/>
            <a:ext cx="8002905" cy="1666875"/>
            <a:chOff x="319087" y="3495675"/>
            <a:chExt cx="8002905" cy="1666875"/>
          </a:xfrm>
        </p:grpSpPr>
        <p:sp>
          <p:nvSpPr>
            <p:cNvPr id="21" name="object 21"/>
            <p:cNvSpPr/>
            <p:nvPr/>
          </p:nvSpPr>
          <p:spPr>
            <a:xfrm>
              <a:off x="323850" y="3500437"/>
              <a:ext cx="7993380" cy="1657350"/>
            </a:xfrm>
            <a:custGeom>
              <a:rect l="l" t="t" r="r" b="b"/>
              <a:pathLst>
                <a:path w="7993380" h="1657350">
                  <a:moveTo>
                    <a:pt x="7993061" y="1657350"/>
                  </a:moveTo>
                  <a:lnTo>
                    <a:pt x="0" y="1657350"/>
                  </a:lnTo>
                  <a:lnTo>
                    <a:pt x="0" y="0"/>
                  </a:lnTo>
                  <a:lnTo>
                    <a:pt x="7993061" y="0"/>
                  </a:lnTo>
                  <a:lnTo>
                    <a:pt x="7993061" y="1657350"/>
                  </a:lnTo>
                  <a:close/>
                </a:path>
              </a:pathLst>
            </a:custGeom>
            <a:solidFill>
              <a:srgbClr val="000066"/>
            </a:solidFill>
          </p:spPr>
          <p:txBody>
            <a:bodyPr wrap="square" lIns="0" tIns="0" rIns="0" bIns="0" rtlCol="0"/>
            <a:lstStyle/>
            <a:p/>
          </p:txBody>
        </p:sp>
        <p:sp>
          <p:nvSpPr>
            <p:cNvPr id="22" name="object 22"/>
            <p:cNvSpPr/>
            <p:nvPr/>
          </p:nvSpPr>
          <p:spPr>
            <a:xfrm>
              <a:off x="323850" y="3500437"/>
              <a:ext cx="7993380" cy="1657350"/>
            </a:xfrm>
            <a:custGeom>
              <a:rect l="l" t="t" r="r" b="b"/>
              <a:pathLst>
                <a:path w="7993380" h="1657350">
                  <a:moveTo>
                    <a:pt x="0" y="0"/>
                  </a:moveTo>
                  <a:lnTo>
                    <a:pt x="7993061" y="0"/>
                  </a:lnTo>
                  <a:lnTo>
                    <a:pt x="7993061" y="1657350"/>
                  </a:lnTo>
                  <a:lnTo>
                    <a:pt x="0" y="1657350"/>
                  </a:lnTo>
                  <a:lnTo>
                    <a:pt x="0" y="0"/>
                  </a:lnTo>
                  <a:close/>
                </a:path>
              </a:pathLst>
            </a:custGeom>
            <a:ln w="9525">
              <a:solidFill>
                <a:srgbClr val="000066"/>
              </a:solidFill>
            </a:ln>
          </p:spPr>
          <p:txBody>
            <a:bodyPr wrap="square" lIns="0" tIns="0" rIns="0" bIns="0" rtlCol="0"/>
            <a:lstStyle/>
            <a:p/>
          </p:txBody>
        </p:sp>
      </p:grpSp>
      <p:sp>
        <p:nvSpPr>
          <p:cNvPr id="23" name="object 23"/>
          <p:cNvSpPr txBox="1"/>
          <p:nvPr/>
        </p:nvSpPr>
        <p:spPr>
          <a:xfrm>
            <a:off x="402590" y="3687445"/>
            <a:ext cx="7848600" cy="1305560"/>
          </a:xfrm>
          <a:prstGeom prst="rect">
            <a:avLst/>
          </a:prstGeom>
        </p:spPr>
        <p:txBody>
          <a:bodyPr vert="horz" wrap="square" lIns="0" tIns="12700" rIns="0" bIns="0" rtlCol="0">
            <a:spAutoFit/>
          </a:bodyPr>
          <a:lstStyle/>
          <a:p>
            <a:pPr marL="12700" marR="5080">
              <a:lnSpc>
                <a:spcPct val="100000"/>
              </a:lnSpc>
              <a:spcBef>
                <a:spcPts val="100"/>
              </a:spcBef>
              <a:tabLst>
                <a:tab pos="723265"/>
              </a:tabLst>
            </a:pPr>
            <a:r>
              <a:rPr sz="2800" b="1" spc="155">
                <a:solidFill>
                  <a:srgbClr val="FFFFFF"/>
                </a:solidFill>
                <a:latin typeface="Microsoft JhengHei"/>
                <a:cs typeface="Microsoft JhengHei"/>
              </a:rPr>
              <a:t>(3)</a:t>
            </a:r>
            <a:r>
              <a:rPr sz="2800" b="1">
                <a:solidFill>
                  <a:srgbClr val="FFFFFF"/>
                </a:solidFill>
                <a:latin typeface="Microsoft JhengHei"/>
                <a:cs typeface="Microsoft JhengHei"/>
              </a:rPr>
              <a:t>	</a:t>
            </a:r>
            <a:r>
              <a:rPr sz="2800" spc="-5">
                <a:solidFill>
                  <a:srgbClr val="FFFFFF"/>
                </a:solidFill>
                <a:latin typeface="黑体"/>
                <a:cs typeface="黑体"/>
              </a:rPr>
              <a:t>同学之间互相尊重、团结互助、理解宽容、</a:t>
            </a:r>
            <a:r>
              <a:rPr sz="2800" spc="-50">
                <a:solidFill>
                  <a:srgbClr val="FFFFFF"/>
                </a:solidFill>
                <a:latin typeface="黑体"/>
                <a:cs typeface="黑体"/>
              </a:rPr>
              <a:t> </a:t>
            </a:r>
            <a:r>
              <a:rPr sz="2800" spc="-5">
                <a:solidFill>
                  <a:srgbClr val="FFFFFF"/>
                </a:solidFill>
                <a:latin typeface="黑体"/>
                <a:cs typeface="黑体"/>
              </a:rPr>
              <a:t>真诚相待、正常交往，不以大欺小，不欺侮同学，不戏弄他人，发生矛盾多做自我批评。</a:t>
            </a:r>
            <a:endParaRPr sz="2800">
              <a:latin typeface="黑体"/>
              <a:cs typeface="黑体"/>
            </a:endParaRPr>
          </a:p>
        </p:txBody>
      </p:sp>
      <p:grpSp>
        <p:nvGrpSpPr>
          <p:cNvPr id="24" name="object 24"/>
          <p:cNvGrpSpPr/>
          <p:nvPr/>
        </p:nvGrpSpPr>
        <p:grpSpPr>
          <a:xfrm>
            <a:off x="8312149" y="3568699"/>
            <a:ext cx="836930" cy="1017905"/>
            <a:chOff x="8312149" y="3568699"/>
            <a:chExt cx="836930" cy="1017905"/>
          </a:xfrm>
        </p:grpSpPr>
        <p:sp>
          <p:nvSpPr>
            <p:cNvPr id="25" name="object 25"/>
            <p:cNvSpPr/>
            <p:nvPr/>
          </p:nvSpPr>
          <p:spPr>
            <a:xfrm>
              <a:off x="8316911" y="3573462"/>
              <a:ext cx="827405" cy="1008380"/>
            </a:xfrm>
            <a:custGeom>
              <a:rect l="l" t="t" r="r" b="b"/>
              <a:pathLst>
                <a:path w="827403" h="1008378">
                  <a:moveTo>
                    <a:pt x="827087" y="1008061"/>
                  </a:moveTo>
                  <a:lnTo>
                    <a:pt x="0" y="1008061"/>
                  </a:lnTo>
                  <a:lnTo>
                    <a:pt x="0" y="0"/>
                  </a:lnTo>
                  <a:lnTo>
                    <a:pt x="827087" y="0"/>
                  </a:lnTo>
                  <a:lnTo>
                    <a:pt x="827087" y="1008061"/>
                  </a:lnTo>
                  <a:close/>
                </a:path>
              </a:pathLst>
            </a:custGeom>
            <a:solidFill>
              <a:srgbClr val="000066"/>
            </a:solidFill>
          </p:spPr>
          <p:txBody>
            <a:bodyPr wrap="square" lIns="0" tIns="0" rIns="0" bIns="0" rtlCol="0"/>
            <a:lstStyle/>
            <a:p/>
          </p:txBody>
        </p:sp>
        <p:sp>
          <p:nvSpPr>
            <p:cNvPr id="26" name="object 26"/>
            <p:cNvSpPr/>
            <p:nvPr/>
          </p:nvSpPr>
          <p:spPr>
            <a:xfrm>
              <a:off x="8316911" y="3573462"/>
              <a:ext cx="827405" cy="1008380"/>
            </a:xfrm>
            <a:custGeom>
              <a:rect l="l" t="t" r="r" b="b"/>
              <a:pathLst>
                <a:path w="827403" h="1008378">
                  <a:moveTo>
                    <a:pt x="0" y="0"/>
                  </a:moveTo>
                  <a:lnTo>
                    <a:pt x="827087" y="0"/>
                  </a:lnTo>
                  <a:lnTo>
                    <a:pt x="827087" y="1008061"/>
                  </a:lnTo>
                  <a:lnTo>
                    <a:pt x="0" y="1008061"/>
                  </a:lnTo>
                  <a:lnTo>
                    <a:pt x="0" y="0"/>
                  </a:lnTo>
                  <a:close/>
                </a:path>
              </a:pathLst>
            </a:custGeom>
            <a:ln w="9525">
              <a:solidFill>
                <a:srgbClr val="000066"/>
              </a:solidFill>
            </a:ln>
          </p:spPr>
          <p:txBody>
            <a:bodyPr wrap="square" lIns="0" tIns="0" rIns="0" bIns="0" rtlCol="0"/>
            <a:lstStyle/>
            <a:p/>
          </p:txBody>
        </p:sp>
      </p:grpSp>
      <p:sp>
        <p:nvSpPr>
          <p:cNvPr id="27" name="object 27"/>
          <p:cNvSpPr txBox="1"/>
          <p:nvPr/>
        </p:nvSpPr>
        <p:spPr>
          <a:xfrm>
            <a:off x="8336756" y="3920330"/>
            <a:ext cx="787400" cy="330200"/>
          </a:xfrm>
          <a:prstGeom prst="rect">
            <a:avLst/>
          </a:prstGeom>
        </p:spPr>
        <p:txBody>
          <a:bodyPr vert="horz" wrap="square" lIns="0" tIns="12700" rIns="0" bIns="0" rtlCol="0">
            <a:spAutoFit/>
          </a:bodyPr>
          <a:lstStyle/>
          <a:p>
            <a:pPr marL="12700">
              <a:lnSpc>
                <a:spcPct val="100000"/>
              </a:lnSpc>
              <a:spcBef>
                <a:spcPts val="100"/>
              </a:spcBef>
            </a:pPr>
            <a:r>
              <a:rPr sz="2000" b="1" spc="215">
                <a:solidFill>
                  <a:srgbClr val="FFFFFF"/>
                </a:solidFill>
                <a:latin typeface="微软雅黑"/>
                <a:cs typeface="微软雅黑"/>
              </a:rPr>
              <a:t>(</a:t>
            </a:r>
            <a:r>
              <a:rPr sz="2000" b="1" spc="400">
                <a:solidFill>
                  <a:srgbClr val="FFFFFF"/>
                </a:solidFill>
                <a:latin typeface="微软雅黑"/>
                <a:cs typeface="微软雅黑"/>
              </a:rPr>
              <a:t> </a:t>
            </a:r>
            <a:r>
              <a:rPr sz="2000" b="1" spc="585">
                <a:solidFill>
                  <a:srgbClr val="FFFFFF"/>
                </a:solidFill>
                <a:latin typeface="微软雅黑"/>
                <a:cs typeface="微软雅黑"/>
              </a:rPr>
              <a:t>√</a:t>
            </a:r>
            <a:r>
              <a:rPr sz="2000" b="1" spc="405">
                <a:solidFill>
                  <a:srgbClr val="FFFFFF"/>
                </a:solidFill>
                <a:latin typeface="微软雅黑"/>
                <a:cs typeface="微软雅黑"/>
              </a:rPr>
              <a:t> </a:t>
            </a:r>
            <a:r>
              <a:rPr sz="2000" b="1" spc="165">
                <a:solidFill>
                  <a:srgbClr val="FFFFFF"/>
                </a:solidFill>
                <a:latin typeface="微软雅黑"/>
                <a:cs typeface="微软雅黑"/>
              </a:rPr>
              <a:t>)</a:t>
            </a:r>
            <a:endParaRPr sz="2000">
              <a:latin typeface="微软雅黑"/>
              <a:cs typeface="微软雅黑"/>
            </a:endParaRPr>
          </a:p>
        </p:txBody>
      </p:sp>
      <p:grpSp>
        <p:nvGrpSpPr>
          <p:cNvPr id="28" name="object 28"/>
          <p:cNvGrpSpPr/>
          <p:nvPr/>
        </p:nvGrpSpPr>
        <p:grpSpPr>
          <a:xfrm>
            <a:off x="246062" y="5153025"/>
            <a:ext cx="7067550" cy="657225"/>
            <a:chOff x="246062" y="5153025"/>
            <a:chExt cx="7067550" cy="657225"/>
          </a:xfrm>
        </p:grpSpPr>
        <p:sp>
          <p:nvSpPr>
            <p:cNvPr id="29" name="object 29"/>
            <p:cNvSpPr/>
            <p:nvPr/>
          </p:nvSpPr>
          <p:spPr>
            <a:xfrm>
              <a:off x="250825" y="5157787"/>
              <a:ext cx="7058025" cy="647700"/>
            </a:xfrm>
            <a:custGeom>
              <a:rect l="l" t="t" r="r" b="b"/>
              <a:pathLst>
                <a:path w="7058025" h="647700">
                  <a:moveTo>
                    <a:pt x="7058025" y="647700"/>
                  </a:moveTo>
                  <a:lnTo>
                    <a:pt x="0" y="647700"/>
                  </a:lnTo>
                  <a:lnTo>
                    <a:pt x="0" y="0"/>
                  </a:lnTo>
                  <a:lnTo>
                    <a:pt x="7058025" y="0"/>
                  </a:lnTo>
                  <a:lnTo>
                    <a:pt x="7058025" y="647700"/>
                  </a:lnTo>
                  <a:close/>
                </a:path>
              </a:pathLst>
            </a:custGeom>
            <a:solidFill>
              <a:srgbClr val="000066"/>
            </a:solidFill>
          </p:spPr>
          <p:txBody>
            <a:bodyPr wrap="square" lIns="0" tIns="0" rIns="0" bIns="0" rtlCol="0"/>
            <a:lstStyle/>
            <a:p/>
          </p:txBody>
        </p:sp>
        <p:sp>
          <p:nvSpPr>
            <p:cNvPr id="30" name="object 30"/>
            <p:cNvSpPr/>
            <p:nvPr/>
          </p:nvSpPr>
          <p:spPr>
            <a:xfrm>
              <a:off x="250825" y="5157787"/>
              <a:ext cx="7058025" cy="647700"/>
            </a:xfrm>
            <a:custGeom>
              <a:rect l="l" t="t" r="r" b="b"/>
              <a:pathLst>
                <a:path w="7058025" h="647700">
                  <a:moveTo>
                    <a:pt x="0" y="0"/>
                  </a:moveTo>
                  <a:lnTo>
                    <a:pt x="7058025" y="0"/>
                  </a:lnTo>
                  <a:lnTo>
                    <a:pt x="7058025" y="647700"/>
                  </a:lnTo>
                  <a:lnTo>
                    <a:pt x="0" y="647700"/>
                  </a:lnTo>
                  <a:lnTo>
                    <a:pt x="0" y="0"/>
                  </a:lnTo>
                  <a:close/>
                </a:path>
              </a:pathLst>
            </a:custGeom>
            <a:ln w="9525">
              <a:solidFill>
                <a:srgbClr val="000066"/>
              </a:solidFill>
            </a:ln>
          </p:spPr>
          <p:txBody>
            <a:bodyPr wrap="square" lIns="0" tIns="0" rIns="0" bIns="0" rtlCol="0"/>
            <a:lstStyle/>
            <a:p/>
          </p:txBody>
        </p:sp>
      </p:grpSp>
      <p:sp>
        <p:nvSpPr>
          <p:cNvPr id="31" name="object 31"/>
          <p:cNvSpPr txBox="1"/>
          <p:nvPr/>
        </p:nvSpPr>
        <p:spPr>
          <a:xfrm>
            <a:off x="-65545" y="5245755"/>
            <a:ext cx="7691120"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FF"/>
                </a:solidFill>
                <a:latin typeface="微软雅黑"/>
                <a:cs typeface="微软雅黑"/>
              </a:rPr>
              <a:t>（</a:t>
            </a:r>
            <a:r>
              <a:rPr sz="2800" b="1">
                <a:solidFill>
                  <a:srgbClr val="FFFFFF"/>
                </a:solidFill>
                <a:latin typeface="Arial"/>
                <a:cs typeface="Arial"/>
              </a:rPr>
              <a:t>4</a:t>
            </a:r>
            <a:r>
              <a:rPr sz="2800" b="1">
                <a:solidFill>
                  <a:srgbClr val="FFFFFF"/>
                </a:solidFill>
                <a:latin typeface="微软雅黑"/>
                <a:cs typeface="微软雅黑"/>
              </a:rPr>
              <a:t>）</a:t>
            </a:r>
            <a:r>
              <a:rPr sz="2800" spc="-5">
                <a:solidFill>
                  <a:srgbClr val="FFFFFF"/>
                </a:solidFill>
                <a:latin typeface="宋体"/>
                <a:cs typeface="宋体"/>
              </a:rPr>
              <a:t>吃饭时要做到边吃边聊，这样才越吃越香。</a:t>
            </a:r>
            <a:endParaRPr sz="2800">
              <a:latin typeface="宋体"/>
              <a:cs typeface="宋体"/>
            </a:endParaRPr>
          </a:p>
        </p:txBody>
      </p:sp>
      <p:grpSp>
        <p:nvGrpSpPr>
          <p:cNvPr id="32" name="object 32"/>
          <p:cNvGrpSpPr/>
          <p:nvPr/>
        </p:nvGrpSpPr>
        <p:grpSpPr>
          <a:xfrm>
            <a:off x="7591425" y="5153025"/>
            <a:ext cx="1162050" cy="584200"/>
            <a:chOff x="7591425" y="5153025"/>
            <a:chExt cx="1162050" cy="584200"/>
          </a:xfrm>
        </p:grpSpPr>
        <p:sp>
          <p:nvSpPr>
            <p:cNvPr id="33" name="object 33"/>
            <p:cNvSpPr/>
            <p:nvPr/>
          </p:nvSpPr>
          <p:spPr>
            <a:xfrm>
              <a:off x="7596188" y="5157787"/>
              <a:ext cx="1152525" cy="574675"/>
            </a:xfrm>
            <a:custGeom>
              <a:rect l="l" t="t" r="r" b="b"/>
              <a:pathLst>
                <a:path w="1152525" h="574675">
                  <a:moveTo>
                    <a:pt x="1152525" y="574675"/>
                  </a:moveTo>
                  <a:lnTo>
                    <a:pt x="0" y="574675"/>
                  </a:lnTo>
                  <a:lnTo>
                    <a:pt x="0" y="0"/>
                  </a:lnTo>
                  <a:lnTo>
                    <a:pt x="1152525" y="0"/>
                  </a:lnTo>
                  <a:lnTo>
                    <a:pt x="1152525" y="574675"/>
                  </a:lnTo>
                  <a:close/>
                </a:path>
              </a:pathLst>
            </a:custGeom>
            <a:solidFill>
              <a:srgbClr val="000066"/>
            </a:solidFill>
          </p:spPr>
          <p:txBody>
            <a:bodyPr wrap="square" lIns="0" tIns="0" rIns="0" bIns="0" rtlCol="0"/>
            <a:lstStyle/>
            <a:p/>
          </p:txBody>
        </p:sp>
        <p:sp>
          <p:nvSpPr>
            <p:cNvPr id="34" name="object 34"/>
            <p:cNvSpPr/>
            <p:nvPr/>
          </p:nvSpPr>
          <p:spPr>
            <a:xfrm>
              <a:off x="7596188" y="5157787"/>
              <a:ext cx="1152525" cy="574675"/>
            </a:xfrm>
            <a:custGeom>
              <a:rect l="l" t="t" r="r" b="b"/>
              <a:pathLst>
                <a:path w="1152525" h="574675">
                  <a:moveTo>
                    <a:pt x="0" y="0"/>
                  </a:moveTo>
                  <a:lnTo>
                    <a:pt x="1152525" y="0"/>
                  </a:lnTo>
                  <a:lnTo>
                    <a:pt x="1152525" y="574675"/>
                  </a:lnTo>
                  <a:lnTo>
                    <a:pt x="0" y="574675"/>
                  </a:lnTo>
                  <a:lnTo>
                    <a:pt x="0" y="0"/>
                  </a:lnTo>
                  <a:close/>
                </a:path>
              </a:pathLst>
            </a:custGeom>
            <a:ln w="9525">
              <a:solidFill>
                <a:srgbClr val="000066"/>
              </a:solidFill>
            </a:ln>
          </p:spPr>
          <p:txBody>
            <a:bodyPr wrap="square" lIns="0" tIns="0" rIns="0" bIns="0" rtlCol="0"/>
            <a:lstStyle/>
            <a:p/>
          </p:txBody>
        </p:sp>
      </p:grpSp>
      <p:sp>
        <p:nvSpPr>
          <p:cNvPr id="35" name="object 35"/>
          <p:cNvSpPr txBox="1"/>
          <p:nvPr/>
        </p:nvSpPr>
        <p:spPr>
          <a:xfrm>
            <a:off x="7842251" y="5273009"/>
            <a:ext cx="660400" cy="330200"/>
          </a:xfrm>
          <a:prstGeom prst="rect">
            <a:avLst/>
          </a:prstGeom>
        </p:spPr>
        <p:txBody>
          <a:bodyPr vert="horz" wrap="square" lIns="0" tIns="12700" rIns="0" bIns="0" rtlCol="0">
            <a:spAutoFit/>
          </a:bodyPr>
          <a:lstStyle/>
          <a:p>
            <a:pPr marL="12700">
              <a:lnSpc>
                <a:spcPct val="100000"/>
              </a:lnSpc>
              <a:spcBef>
                <a:spcPts val="100"/>
              </a:spcBef>
            </a:pPr>
            <a:r>
              <a:rPr sz="2000" b="1" spc="-25">
                <a:solidFill>
                  <a:srgbClr val="FFFFFF"/>
                </a:solidFill>
                <a:latin typeface="微软雅黑"/>
                <a:cs typeface="微软雅黑"/>
              </a:rPr>
              <a:t>（</a:t>
            </a:r>
            <a:r>
              <a:rPr sz="2000" b="1" spc="-25">
                <a:solidFill>
                  <a:srgbClr val="FFFFFF"/>
                </a:solidFill>
                <a:latin typeface="MS Gothic"/>
                <a:cs typeface="MS Gothic"/>
              </a:rPr>
              <a:t>╳</a:t>
            </a:r>
            <a:r>
              <a:rPr sz="2000" b="1" spc="-25">
                <a:solidFill>
                  <a:srgbClr val="FFFFFF"/>
                </a:solidFill>
                <a:latin typeface="微软雅黑"/>
                <a:cs typeface="微软雅黑"/>
              </a:rPr>
              <a:t>）</a:t>
            </a:r>
            <a:endParaRPr sz="2000">
              <a:latin typeface="微软雅黑"/>
              <a:cs typeface="微软雅黑"/>
            </a:endParaRPr>
          </a:p>
        </p:txBody>
      </p:sp>
      <p:grpSp>
        <p:nvGrpSpPr>
          <p:cNvPr id="36" name="object 36"/>
          <p:cNvGrpSpPr/>
          <p:nvPr/>
        </p:nvGrpSpPr>
        <p:grpSpPr>
          <a:xfrm>
            <a:off x="319087" y="5729287"/>
            <a:ext cx="8829675" cy="873125"/>
            <a:chOff x="319087" y="5729287"/>
            <a:chExt cx="8829675" cy="873125"/>
          </a:xfrm>
        </p:grpSpPr>
        <p:sp>
          <p:nvSpPr>
            <p:cNvPr id="37" name="object 37"/>
            <p:cNvSpPr/>
            <p:nvPr/>
          </p:nvSpPr>
          <p:spPr>
            <a:xfrm>
              <a:off x="323850" y="5734050"/>
              <a:ext cx="8137525" cy="863600"/>
            </a:xfrm>
            <a:custGeom>
              <a:rect l="l" t="t" r="r" b="b"/>
              <a:pathLst>
                <a:path w="8137525" h="863600">
                  <a:moveTo>
                    <a:pt x="8137525" y="863600"/>
                  </a:moveTo>
                  <a:lnTo>
                    <a:pt x="0" y="863600"/>
                  </a:lnTo>
                  <a:lnTo>
                    <a:pt x="0" y="0"/>
                  </a:lnTo>
                  <a:lnTo>
                    <a:pt x="8137525" y="0"/>
                  </a:lnTo>
                  <a:lnTo>
                    <a:pt x="8137525" y="863600"/>
                  </a:lnTo>
                  <a:close/>
                </a:path>
              </a:pathLst>
            </a:custGeom>
            <a:solidFill>
              <a:srgbClr val="000066"/>
            </a:solidFill>
          </p:spPr>
          <p:txBody>
            <a:bodyPr wrap="square" lIns="0" tIns="0" rIns="0" bIns="0" rtlCol="0"/>
            <a:lstStyle/>
            <a:p/>
          </p:txBody>
        </p:sp>
        <p:sp>
          <p:nvSpPr>
            <p:cNvPr id="38" name="object 38"/>
            <p:cNvSpPr/>
            <p:nvPr/>
          </p:nvSpPr>
          <p:spPr>
            <a:xfrm>
              <a:off x="323850" y="5734050"/>
              <a:ext cx="8137525" cy="863600"/>
            </a:xfrm>
            <a:custGeom>
              <a:rect l="l" t="t" r="r" b="b"/>
              <a:pathLst>
                <a:path w="8137525" h="863600">
                  <a:moveTo>
                    <a:pt x="0" y="0"/>
                  </a:moveTo>
                  <a:lnTo>
                    <a:pt x="8137525" y="0"/>
                  </a:lnTo>
                  <a:lnTo>
                    <a:pt x="8137525" y="863600"/>
                  </a:lnTo>
                  <a:lnTo>
                    <a:pt x="0" y="863600"/>
                  </a:lnTo>
                  <a:lnTo>
                    <a:pt x="0" y="0"/>
                  </a:lnTo>
                  <a:close/>
                </a:path>
              </a:pathLst>
            </a:custGeom>
            <a:ln w="9525">
              <a:solidFill>
                <a:srgbClr val="000066"/>
              </a:solidFill>
            </a:ln>
          </p:spPr>
          <p:txBody>
            <a:bodyPr wrap="square" lIns="0" tIns="0" rIns="0" bIns="0" rtlCol="0"/>
            <a:lstStyle/>
            <a:p/>
          </p:txBody>
        </p:sp>
        <p:sp>
          <p:nvSpPr>
            <p:cNvPr id="39" name="object 39"/>
            <p:cNvSpPr/>
            <p:nvPr/>
          </p:nvSpPr>
          <p:spPr>
            <a:xfrm>
              <a:off x="8604250" y="5876925"/>
              <a:ext cx="539750" cy="504825"/>
            </a:xfrm>
            <a:custGeom>
              <a:rect l="l" t="t" r="r" b="b"/>
              <a:pathLst>
                <a:path w="539750" h="504825">
                  <a:moveTo>
                    <a:pt x="539750" y="504825"/>
                  </a:moveTo>
                  <a:lnTo>
                    <a:pt x="0" y="504825"/>
                  </a:lnTo>
                  <a:lnTo>
                    <a:pt x="0" y="0"/>
                  </a:lnTo>
                  <a:lnTo>
                    <a:pt x="539750" y="0"/>
                  </a:lnTo>
                  <a:lnTo>
                    <a:pt x="539750" y="504825"/>
                  </a:lnTo>
                  <a:close/>
                </a:path>
              </a:pathLst>
            </a:custGeom>
            <a:solidFill>
              <a:srgbClr val="000066"/>
            </a:solidFill>
          </p:spPr>
          <p:txBody>
            <a:bodyPr wrap="square" lIns="0" tIns="0" rIns="0" bIns="0" rtlCol="0"/>
            <a:lstStyle/>
            <a:p/>
          </p:txBody>
        </p:sp>
        <p:sp>
          <p:nvSpPr>
            <p:cNvPr id="40" name="object 40"/>
            <p:cNvSpPr/>
            <p:nvPr/>
          </p:nvSpPr>
          <p:spPr>
            <a:xfrm>
              <a:off x="8604250" y="5876925"/>
              <a:ext cx="539750" cy="504825"/>
            </a:xfrm>
            <a:custGeom>
              <a:rect l="l" t="t" r="r" b="b"/>
              <a:pathLst>
                <a:path w="539750" h="504825">
                  <a:moveTo>
                    <a:pt x="0" y="0"/>
                  </a:moveTo>
                  <a:lnTo>
                    <a:pt x="539750" y="0"/>
                  </a:lnTo>
                  <a:lnTo>
                    <a:pt x="539750" y="504825"/>
                  </a:lnTo>
                  <a:lnTo>
                    <a:pt x="0" y="504825"/>
                  </a:lnTo>
                  <a:lnTo>
                    <a:pt x="0" y="0"/>
                  </a:lnTo>
                  <a:close/>
                </a:path>
              </a:pathLst>
            </a:custGeom>
            <a:ln w="9525">
              <a:solidFill>
                <a:srgbClr val="000066"/>
              </a:solidFill>
            </a:ln>
          </p:spPr>
          <p:txBody>
            <a:bodyPr wrap="square" lIns="0" tIns="0" rIns="0" bIns="0" rtlCol="0"/>
            <a:lstStyle/>
            <a:p/>
          </p:txBody>
        </p:sp>
      </p:grpSp>
      <p:sp>
        <p:nvSpPr>
          <p:cNvPr id="41" name="object 41"/>
          <p:cNvSpPr txBox="1"/>
          <p:nvPr/>
        </p:nvSpPr>
        <p:spPr>
          <a:xfrm>
            <a:off x="131756" y="5979195"/>
            <a:ext cx="9098280" cy="391160"/>
          </a:xfrm>
          <a:prstGeom prst="rect">
            <a:avLst/>
          </a:prstGeom>
        </p:spPr>
        <p:txBody>
          <a:bodyPr vert="horz" wrap="square" lIns="0" tIns="12700" rIns="0" bIns="0" rtlCol="0">
            <a:spAutoFit/>
          </a:bodyPr>
          <a:lstStyle/>
          <a:p>
            <a:pPr marL="38100">
              <a:lnSpc>
                <a:spcPct val="100000"/>
              </a:lnSpc>
              <a:spcBef>
                <a:spcPts val="100"/>
              </a:spcBef>
            </a:pPr>
            <a:r>
              <a:rPr sz="2400" b="1" spc="-100">
                <a:solidFill>
                  <a:srgbClr val="FFFFFF"/>
                </a:solidFill>
                <a:latin typeface="微软雅黑"/>
                <a:cs typeface="微软雅黑"/>
              </a:rPr>
              <a:t>（5）</a:t>
            </a:r>
            <a:r>
              <a:rPr sz="2400">
                <a:solidFill>
                  <a:srgbClr val="FFFFFF"/>
                </a:solidFill>
                <a:latin typeface="宋体"/>
                <a:cs typeface="宋体"/>
              </a:rPr>
              <a:t>手中有废纸或其他垃圾随手丢在路边，反正没有人看见。</a:t>
            </a:r>
            <a:r>
              <a:rPr sz="3000" b="1" spc="-37" baseline="15277">
                <a:solidFill>
                  <a:srgbClr val="FFFFFF"/>
                </a:solidFill>
                <a:latin typeface="微软雅黑"/>
                <a:cs typeface="微软雅黑"/>
              </a:rPr>
              <a:t>（</a:t>
            </a:r>
            <a:r>
              <a:rPr sz="3000" b="1" spc="-37" baseline="15277">
                <a:solidFill>
                  <a:srgbClr val="FFFFFF"/>
                </a:solidFill>
                <a:latin typeface="MS Gothic"/>
                <a:cs typeface="MS Gothic"/>
              </a:rPr>
              <a:t>╳</a:t>
            </a:r>
            <a:r>
              <a:rPr sz="3000" b="1" spc="-37" baseline="15277">
                <a:solidFill>
                  <a:srgbClr val="FFFFFF"/>
                </a:solidFill>
                <a:latin typeface="微软雅黑"/>
                <a:cs typeface="微软雅黑"/>
              </a:rPr>
              <a:t>）</a:t>
            </a:r>
            <a:endParaRPr sz="3000" baseline="15277">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txBox="1">
            <a:spLocks noGrp="1"/>
          </p:cNvSpPr>
          <p:nvPr>
            <p:ph type="title"/>
          </p:nvPr>
        </p:nvSpPr>
        <p:spPr>
          <a:xfrm>
            <a:off x="1755140" y="434260"/>
            <a:ext cx="2501900" cy="619760"/>
          </a:xfrm>
          <a:prstGeom prst="rect">
            <a:avLst/>
          </a:prstGeom>
        </p:spPr>
        <p:txBody>
          <a:bodyPr vert="horz" wrap="square" lIns="0" tIns="12700" rIns="0" bIns="0" rtlCol="0">
            <a:spAutoFit/>
          </a:bodyPr>
          <a:lstStyle/>
          <a:p>
            <a:pPr marL="12700">
              <a:lnSpc>
                <a:spcPct val="100000"/>
              </a:lnSpc>
              <a:spcBef>
                <a:spcPts val="100"/>
              </a:spcBef>
            </a:pPr>
            <a:r>
              <a:rPr sz="3900" b="0" spc="-10">
                <a:solidFill>
                  <a:srgbClr val="FF0066"/>
                </a:solidFill>
                <a:latin typeface="宋体"/>
                <a:cs typeface="宋体"/>
              </a:rPr>
              <a:t>是对还是错</a:t>
            </a:r>
            <a:endParaRPr sz="3900">
              <a:latin typeface="宋体"/>
              <a:cs typeface="宋体"/>
            </a:endParaRPr>
          </a:p>
        </p:txBody>
      </p:sp>
      <p:sp>
        <p:nvSpPr>
          <p:cNvPr id="6" name="object 6"/>
          <p:cNvSpPr txBox="1"/>
          <p:nvPr/>
        </p:nvSpPr>
        <p:spPr>
          <a:xfrm>
            <a:off x="78740" y="995708"/>
            <a:ext cx="6311900" cy="391160"/>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416"/>
              <a:buFont typeface="Wingdings"/>
              <a:buChar char=""/>
              <a:tabLst>
                <a:tab pos="355600"/>
              </a:tabLst>
            </a:pPr>
            <a:r>
              <a:rPr sz="2400" b="1" spc="-90">
                <a:solidFill>
                  <a:srgbClr val="FFFFFF"/>
                </a:solidFill>
                <a:latin typeface="Microsoft JhengHei"/>
                <a:cs typeface="Microsoft JhengHei"/>
              </a:rPr>
              <a:t>（6）</a:t>
            </a:r>
            <a:r>
              <a:rPr sz="2400" b="1" spc="-5">
                <a:solidFill>
                  <a:srgbClr val="FFFFFF"/>
                </a:solidFill>
                <a:latin typeface="Microsoft JhengHei"/>
                <a:cs typeface="Microsoft JhengHei"/>
              </a:rPr>
              <a:t>按时到校，不迟到，不早退，不旷课。</a:t>
            </a:r>
            <a:endParaRPr sz="2400">
              <a:latin typeface="Microsoft JhengHei"/>
              <a:cs typeface="Microsoft JhengHei"/>
            </a:endParaRPr>
          </a:p>
        </p:txBody>
      </p:sp>
      <p:sp>
        <p:nvSpPr>
          <p:cNvPr id="7" name="object 7"/>
          <p:cNvSpPr txBox="1"/>
          <p:nvPr/>
        </p:nvSpPr>
        <p:spPr>
          <a:xfrm>
            <a:off x="78740" y="1398044"/>
            <a:ext cx="6921500" cy="391160"/>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416"/>
              <a:buFont typeface="Wingdings"/>
              <a:buChar char=""/>
              <a:tabLst>
                <a:tab pos="355600"/>
              </a:tabLst>
            </a:pPr>
            <a:r>
              <a:rPr sz="2400" b="1" spc="-90">
                <a:solidFill>
                  <a:srgbClr val="FFFFFF"/>
                </a:solidFill>
                <a:latin typeface="Microsoft JhengHei"/>
                <a:cs typeface="Microsoft JhengHei"/>
              </a:rPr>
              <a:t>（7）</a:t>
            </a:r>
            <a:r>
              <a:rPr sz="2400" b="1" spc="-5">
                <a:solidFill>
                  <a:srgbClr val="FFFFFF"/>
                </a:solidFill>
                <a:latin typeface="Microsoft JhengHei"/>
                <a:cs typeface="Microsoft JhengHei"/>
              </a:rPr>
              <a:t>上课太累人了，我趴在桌子上睡一会儿再说</a:t>
            </a:r>
            <a:endParaRPr sz="2400">
              <a:latin typeface="Microsoft JhengHei"/>
              <a:cs typeface="Microsoft JhengHei"/>
            </a:endParaRPr>
          </a:p>
        </p:txBody>
      </p:sp>
      <p:sp>
        <p:nvSpPr>
          <p:cNvPr id="8" name="object 8"/>
          <p:cNvSpPr txBox="1"/>
          <p:nvPr/>
        </p:nvSpPr>
        <p:spPr>
          <a:xfrm>
            <a:off x="6987540" y="1453606"/>
            <a:ext cx="304800" cy="304800"/>
          </a:xfrm>
          <a:prstGeom prst="rect">
            <a:avLst/>
          </a:prstGeom>
        </p:spPr>
        <p:txBody>
          <a:bodyPr vert="horz" wrap="square" lIns="0" tIns="0" rIns="0" bIns="0" rtlCol="0">
            <a:spAutoFit/>
          </a:bodyPr>
          <a:lstStyle/>
          <a:p>
            <a:pPr>
              <a:lnSpc>
                <a:spcPts val="2400"/>
              </a:lnSpc>
            </a:pPr>
            <a:r>
              <a:rPr sz="2400" b="1">
                <a:solidFill>
                  <a:srgbClr val="FFFFFF"/>
                </a:solidFill>
                <a:latin typeface="Microsoft JhengHei"/>
                <a:cs typeface="Microsoft JhengHei"/>
              </a:rPr>
              <a:t>。</a:t>
            </a:r>
            <a:endParaRPr sz="2400">
              <a:latin typeface="Microsoft JhengHei"/>
              <a:cs typeface="Microsoft JhengHei"/>
            </a:endParaRPr>
          </a:p>
        </p:txBody>
      </p:sp>
      <p:sp>
        <p:nvSpPr>
          <p:cNvPr id="9" name="object 9"/>
          <p:cNvSpPr txBox="1"/>
          <p:nvPr/>
        </p:nvSpPr>
        <p:spPr>
          <a:xfrm>
            <a:off x="421640" y="2934236"/>
            <a:ext cx="4902200" cy="391160"/>
          </a:xfrm>
          <a:prstGeom prst="rect">
            <a:avLst/>
          </a:prstGeom>
        </p:spPr>
        <p:txBody>
          <a:bodyPr vert="horz" wrap="square" lIns="0" tIns="12700" rIns="0" bIns="0" rtlCol="0">
            <a:spAutoFit/>
          </a:bodyPr>
          <a:lstStyle/>
          <a:p>
            <a:pPr marL="12700">
              <a:lnSpc>
                <a:spcPct val="100000"/>
              </a:lnSpc>
              <a:spcBef>
                <a:spcPts val="100"/>
              </a:spcBef>
            </a:pPr>
            <a:r>
              <a:rPr sz="2400" b="1" spc="-5">
                <a:solidFill>
                  <a:srgbClr val="FFFFFF"/>
                </a:solidFill>
                <a:latin typeface="Microsoft JhengHei"/>
                <a:cs typeface="Microsoft JhengHei"/>
              </a:rPr>
              <a:t>追逐打闹喧哗，维护学校良好秩序；</a:t>
            </a:r>
            <a:endParaRPr sz="2400">
              <a:latin typeface="Microsoft JhengHei"/>
              <a:cs typeface="Microsoft JhengHei"/>
            </a:endParaRPr>
          </a:p>
        </p:txBody>
      </p:sp>
      <p:sp>
        <p:nvSpPr>
          <p:cNvPr id="10" name="object 10"/>
          <p:cNvSpPr txBox="1"/>
          <p:nvPr/>
        </p:nvSpPr>
        <p:spPr>
          <a:xfrm>
            <a:off x="78740" y="3336572"/>
            <a:ext cx="8597900" cy="391160"/>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416"/>
              <a:buFont typeface="Wingdings"/>
              <a:buChar char=""/>
              <a:tabLst>
                <a:tab pos="355600"/>
              </a:tabLst>
            </a:pPr>
            <a:r>
              <a:rPr sz="2400" b="1" spc="-130">
                <a:solidFill>
                  <a:srgbClr val="FFFFFF"/>
                </a:solidFill>
                <a:latin typeface="Microsoft JhengHei"/>
                <a:cs typeface="Microsoft JhengHei"/>
              </a:rPr>
              <a:t>（10）</a:t>
            </a:r>
            <a:r>
              <a:rPr sz="2400" b="1" spc="-5">
                <a:solidFill>
                  <a:srgbClr val="FFFFFF"/>
                </a:solidFill>
                <a:latin typeface="Microsoft JhengHei"/>
                <a:cs typeface="Microsoft JhengHei"/>
              </a:rPr>
              <a:t>前面是我们的老师，我们赶紧绕道而行吧，免得给他打</a:t>
            </a:r>
            <a:endParaRPr sz="2400">
              <a:latin typeface="Microsoft JhengHei"/>
              <a:cs typeface="Microsoft JhengHei"/>
            </a:endParaRPr>
          </a:p>
        </p:txBody>
      </p:sp>
      <p:sp>
        <p:nvSpPr>
          <p:cNvPr id="11" name="object 11"/>
          <p:cNvSpPr txBox="1"/>
          <p:nvPr/>
        </p:nvSpPr>
        <p:spPr>
          <a:xfrm>
            <a:off x="421640" y="3665756"/>
            <a:ext cx="939800" cy="391160"/>
          </a:xfrm>
          <a:prstGeom prst="rect">
            <a:avLst/>
          </a:prstGeom>
        </p:spPr>
        <p:txBody>
          <a:bodyPr vert="horz" wrap="square" lIns="0" tIns="12700" rIns="0" bIns="0" rtlCol="0">
            <a:spAutoFit/>
          </a:bodyPr>
          <a:lstStyle/>
          <a:p>
            <a:pPr marL="12700">
              <a:lnSpc>
                <a:spcPct val="100000"/>
              </a:lnSpc>
              <a:spcBef>
                <a:spcPts val="100"/>
              </a:spcBef>
            </a:pPr>
            <a:r>
              <a:rPr sz="2400" b="1" spc="-20">
                <a:solidFill>
                  <a:srgbClr val="FFFFFF"/>
                </a:solidFill>
                <a:latin typeface="Microsoft JhengHei"/>
                <a:cs typeface="Microsoft JhengHei"/>
              </a:rPr>
              <a:t>招呼；</a:t>
            </a:r>
            <a:endParaRPr sz="2400">
              <a:latin typeface="Microsoft JhengHei"/>
              <a:cs typeface="Microsoft JhengHei"/>
            </a:endParaRPr>
          </a:p>
        </p:txBody>
      </p:sp>
      <p:sp>
        <p:nvSpPr>
          <p:cNvPr id="12" name="object 12"/>
          <p:cNvSpPr txBox="1"/>
          <p:nvPr/>
        </p:nvSpPr>
        <p:spPr>
          <a:xfrm>
            <a:off x="78740" y="4068091"/>
            <a:ext cx="8597900" cy="391160"/>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416"/>
              <a:buFont typeface="Wingdings"/>
              <a:buChar char=""/>
              <a:tabLst>
                <a:tab pos="355600"/>
              </a:tabLst>
            </a:pPr>
            <a:r>
              <a:rPr sz="2400" b="1" spc="-130">
                <a:solidFill>
                  <a:srgbClr val="FFFFFF"/>
                </a:solidFill>
                <a:latin typeface="Microsoft JhengHei"/>
                <a:cs typeface="Microsoft JhengHei"/>
              </a:rPr>
              <a:t>（11）</a:t>
            </a:r>
            <a:r>
              <a:rPr sz="2400" b="1" spc="-5">
                <a:solidFill>
                  <a:srgbClr val="FFFFFF"/>
                </a:solidFill>
                <a:latin typeface="Microsoft JhengHei"/>
                <a:cs typeface="Microsoft JhengHei"/>
              </a:rPr>
              <a:t>不说脏话，不骂人，不打架，不赌博。不涉足未成年人</a:t>
            </a:r>
            <a:endParaRPr sz="2400">
              <a:latin typeface="Microsoft JhengHei"/>
              <a:cs typeface="Microsoft JhengHei"/>
            </a:endParaRPr>
          </a:p>
        </p:txBody>
      </p:sp>
      <p:sp>
        <p:nvSpPr>
          <p:cNvPr id="13" name="object 13"/>
          <p:cNvSpPr txBox="1"/>
          <p:nvPr/>
        </p:nvSpPr>
        <p:spPr>
          <a:xfrm>
            <a:off x="421640" y="4397276"/>
            <a:ext cx="2463800" cy="391160"/>
          </a:xfrm>
          <a:prstGeom prst="rect">
            <a:avLst/>
          </a:prstGeom>
        </p:spPr>
        <p:txBody>
          <a:bodyPr vert="horz" wrap="square" lIns="0" tIns="12700" rIns="0" bIns="0" rtlCol="0">
            <a:spAutoFit/>
          </a:bodyPr>
          <a:lstStyle/>
          <a:p>
            <a:pPr marL="12700">
              <a:lnSpc>
                <a:spcPct val="100000"/>
              </a:lnSpc>
              <a:spcBef>
                <a:spcPts val="100"/>
              </a:spcBef>
            </a:pPr>
            <a:r>
              <a:rPr sz="2400" b="1" spc="-10">
                <a:solidFill>
                  <a:srgbClr val="FFFFFF"/>
                </a:solidFill>
                <a:latin typeface="Microsoft JhengHei"/>
                <a:cs typeface="Microsoft JhengHei"/>
              </a:rPr>
              <a:t>不宜的活动和场所</a:t>
            </a:r>
            <a:endParaRPr sz="2400">
              <a:latin typeface="Microsoft JhengHei"/>
              <a:cs typeface="Microsoft JhengHei"/>
            </a:endParaRPr>
          </a:p>
        </p:txBody>
      </p:sp>
      <p:sp>
        <p:nvSpPr>
          <p:cNvPr id="14" name="object 14"/>
          <p:cNvSpPr txBox="1"/>
          <p:nvPr/>
        </p:nvSpPr>
        <p:spPr>
          <a:xfrm>
            <a:off x="2872740" y="4452838"/>
            <a:ext cx="304800" cy="304800"/>
          </a:xfrm>
          <a:prstGeom prst="rect">
            <a:avLst/>
          </a:prstGeom>
        </p:spPr>
        <p:txBody>
          <a:bodyPr vert="horz" wrap="square" lIns="0" tIns="0" rIns="0" bIns="0" rtlCol="0">
            <a:spAutoFit/>
          </a:bodyPr>
          <a:lstStyle/>
          <a:p>
            <a:pPr>
              <a:lnSpc>
                <a:spcPts val="2400"/>
              </a:lnSpc>
            </a:pPr>
            <a:r>
              <a:rPr sz="2400" b="1">
                <a:solidFill>
                  <a:srgbClr val="FFFFFF"/>
                </a:solidFill>
                <a:latin typeface="Microsoft JhengHei"/>
                <a:cs typeface="Microsoft JhengHei"/>
              </a:rPr>
              <a:t>；</a:t>
            </a:r>
            <a:endParaRPr sz="2400">
              <a:latin typeface="Microsoft JhengHei"/>
              <a:cs typeface="Microsoft JhengHei"/>
            </a:endParaRPr>
          </a:p>
        </p:txBody>
      </p:sp>
      <p:sp>
        <p:nvSpPr>
          <p:cNvPr id="15" name="object 15"/>
          <p:cNvSpPr txBox="1"/>
          <p:nvPr/>
        </p:nvSpPr>
        <p:spPr>
          <a:xfrm>
            <a:off x="421640" y="5531132"/>
            <a:ext cx="939800" cy="391160"/>
          </a:xfrm>
          <a:prstGeom prst="rect">
            <a:avLst/>
          </a:prstGeom>
        </p:spPr>
        <p:txBody>
          <a:bodyPr vert="horz" wrap="square" lIns="0" tIns="12700" rIns="0" bIns="0" rtlCol="0">
            <a:spAutoFit/>
          </a:bodyPr>
          <a:lstStyle/>
          <a:p>
            <a:pPr marL="12700">
              <a:lnSpc>
                <a:spcPct val="100000"/>
              </a:lnSpc>
              <a:spcBef>
                <a:spcPts val="100"/>
              </a:spcBef>
            </a:pPr>
            <a:r>
              <a:rPr sz="2400" b="1" spc="-20">
                <a:solidFill>
                  <a:srgbClr val="FFFFFF"/>
                </a:solidFill>
                <a:latin typeface="Microsoft JhengHei"/>
                <a:cs typeface="Microsoft JhengHei"/>
              </a:rPr>
              <a:t>行了。</a:t>
            </a:r>
            <a:endParaRPr sz="2400">
              <a:latin typeface="Microsoft JhengHei"/>
              <a:cs typeface="Microsoft JhengHei"/>
            </a:endParaRPr>
          </a:p>
        </p:txBody>
      </p:sp>
      <p:sp>
        <p:nvSpPr>
          <p:cNvPr id="16" name="object 16"/>
          <p:cNvSpPr/>
          <p:nvPr/>
        </p:nvSpPr>
        <p:spPr>
          <a:xfrm>
            <a:off x="6372225" y="981075"/>
            <a:ext cx="1152525" cy="431800"/>
          </a:xfrm>
          <a:custGeom>
            <a:rect l="l" t="t" r="r" b="b"/>
            <a:pathLst>
              <a:path w="1152525" h="431800">
                <a:moveTo>
                  <a:pt x="1152525" y="431800"/>
                </a:moveTo>
                <a:lnTo>
                  <a:pt x="0" y="431800"/>
                </a:lnTo>
                <a:lnTo>
                  <a:pt x="0" y="0"/>
                </a:lnTo>
                <a:lnTo>
                  <a:pt x="1152525" y="0"/>
                </a:lnTo>
                <a:lnTo>
                  <a:pt x="1152525" y="431800"/>
                </a:lnTo>
                <a:close/>
              </a:path>
            </a:pathLst>
          </a:custGeom>
          <a:solidFill>
            <a:srgbClr val="000066"/>
          </a:solidFill>
        </p:spPr>
        <p:txBody>
          <a:bodyPr wrap="square" lIns="0" tIns="0" rIns="0" bIns="0" rtlCol="0"/>
          <a:lstStyle/>
          <a:p/>
        </p:txBody>
      </p:sp>
      <p:sp>
        <p:nvSpPr>
          <p:cNvPr id="17" name="object 17"/>
          <p:cNvSpPr/>
          <p:nvPr/>
        </p:nvSpPr>
        <p:spPr>
          <a:xfrm>
            <a:off x="6372225" y="981075"/>
            <a:ext cx="1152525" cy="431800"/>
          </a:xfrm>
          <a:custGeom>
            <a:rect l="l" t="t" r="r" b="b"/>
            <a:pathLst>
              <a:path w="1152525" h="431800">
                <a:moveTo>
                  <a:pt x="0" y="0"/>
                </a:moveTo>
                <a:lnTo>
                  <a:pt x="1152525" y="0"/>
                </a:lnTo>
                <a:lnTo>
                  <a:pt x="1152525" y="431800"/>
                </a:lnTo>
                <a:lnTo>
                  <a:pt x="0" y="431800"/>
                </a:lnTo>
                <a:lnTo>
                  <a:pt x="0" y="0"/>
                </a:lnTo>
                <a:close/>
              </a:path>
            </a:pathLst>
          </a:custGeom>
          <a:ln w="9525">
            <a:solidFill>
              <a:srgbClr val="000066"/>
            </a:solidFill>
          </a:ln>
        </p:spPr>
        <p:txBody>
          <a:bodyPr wrap="square" lIns="0" tIns="0" rIns="0" bIns="0" rtlCol="0"/>
          <a:lstStyle/>
          <a:p/>
        </p:txBody>
      </p:sp>
      <p:sp>
        <p:nvSpPr>
          <p:cNvPr id="18" name="object 18"/>
          <p:cNvSpPr txBox="1"/>
          <p:nvPr/>
        </p:nvSpPr>
        <p:spPr>
          <a:xfrm>
            <a:off x="6612700" y="1040800"/>
            <a:ext cx="60833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FFFFFF"/>
                </a:solidFill>
                <a:latin typeface="微软雅黑"/>
                <a:cs typeface="微软雅黑"/>
              </a:rPr>
              <a:t>（</a:t>
            </a:r>
            <a:r>
              <a:rPr sz="1800" b="1" spc="-25">
                <a:solidFill>
                  <a:srgbClr val="FFFFFF"/>
                </a:solidFill>
                <a:latin typeface="Arial"/>
                <a:cs typeface="Arial"/>
              </a:rPr>
              <a:t>√</a:t>
            </a:r>
            <a:r>
              <a:rPr sz="1800" b="1" spc="-25">
                <a:solidFill>
                  <a:srgbClr val="FFFFFF"/>
                </a:solidFill>
                <a:latin typeface="微软雅黑"/>
                <a:cs typeface="微软雅黑"/>
              </a:rPr>
              <a:t>）</a:t>
            </a:r>
            <a:endParaRPr sz="1800">
              <a:latin typeface="微软雅黑"/>
              <a:cs typeface="微软雅黑"/>
            </a:endParaRPr>
          </a:p>
        </p:txBody>
      </p:sp>
      <p:grpSp>
        <p:nvGrpSpPr>
          <p:cNvPr id="19" name="object 19"/>
          <p:cNvGrpSpPr/>
          <p:nvPr/>
        </p:nvGrpSpPr>
        <p:grpSpPr>
          <a:xfrm>
            <a:off x="7159625" y="1336675"/>
            <a:ext cx="802005" cy="513080"/>
            <a:chOff x="7159625" y="1336675"/>
            <a:chExt cx="802005" cy="513080"/>
          </a:xfrm>
        </p:grpSpPr>
        <p:sp>
          <p:nvSpPr>
            <p:cNvPr id="20" name="object 20"/>
            <p:cNvSpPr/>
            <p:nvPr/>
          </p:nvSpPr>
          <p:spPr>
            <a:xfrm>
              <a:off x="7164388" y="1341438"/>
              <a:ext cx="792480" cy="503555"/>
            </a:xfrm>
            <a:custGeom>
              <a:rect l="l" t="t" r="r" b="b"/>
              <a:pathLst>
                <a:path w="792479" h="503555">
                  <a:moveTo>
                    <a:pt x="792162" y="503238"/>
                  </a:moveTo>
                  <a:lnTo>
                    <a:pt x="0" y="503238"/>
                  </a:lnTo>
                  <a:lnTo>
                    <a:pt x="0" y="0"/>
                  </a:lnTo>
                  <a:lnTo>
                    <a:pt x="792162" y="0"/>
                  </a:lnTo>
                  <a:lnTo>
                    <a:pt x="792162" y="503238"/>
                  </a:lnTo>
                  <a:close/>
                </a:path>
              </a:pathLst>
            </a:custGeom>
            <a:solidFill>
              <a:srgbClr val="000066"/>
            </a:solidFill>
          </p:spPr>
          <p:txBody>
            <a:bodyPr wrap="square" lIns="0" tIns="0" rIns="0" bIns="0" rtlCol="0"/>
            <a:lstStyle/>
            <a:p/>
          </p:txBody>
        </p:sp>
        <p:sp>
          <p:nvSpPr>
            <p:cNvPr id="21" name="object 21"/>
            <p:cNvSpPr/>
            <p:nvPr/>
          </p:nvSpPr>
          <p:spPr>
            <a:xfrm>
              <a:off x="7164388" y="1341438"/>
              <a:ext cx="792480" cy="503555"/>
            </a:xfrm>
            <a:custGeom>
              <a:rect l="l" t="t" r="r" b="b"/>
              <a:pathLst>
                <a:path w="792479" h="503555">
                  <a:moveTo>
                    <a:pt x="0" y="0"/>
                  </a:moveTo>
                  <a:lnTo>
                    <a:pt x="792162" y="0"/>
                  </a:lnTo>
                  <a:lnTo>
                    <a:pt x="792162" y="503238"/>
                  </a:lnTo>
                  <a:lnTo>
                    <a:pt x="0" y="503238"/>
                  </a:lnTo>
                  <a:lnTo>
                    <a:pt x="0" y="0"/>
                  </a:lnTo>
                  <a:close/>
                </a:path>
              </a:pathLst>
            </a:custGeom>
            <a:ln w="9524">
              <a:solidFill>
                <a:srgbClr val="000066"/>
              </a:solidFill>
            </a:ln>
          </p:spPr>
          <p:txBody>
            <a:bodyPr wrap="square" lIns="0" tIns="0" rIns="0" bIns="0" rtlCol="0"/>
            <a:lstStyle/>
            <a:p/>
          </p:txBody>
        </p:sp>
      </p:grpSp>
      <p:sp>
        <p:nvSpPr>
          <p:cNvPr id="22" name="object 22"/>
          <p:cNvSpPr txBox="1"/>
          <p:nvPr/>
        </p:nvSpPr>
        <p:spPr>
          <a:xfrm>
            <a:off x="7230263" y="1436882"/>
            <a:ext cx="59690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FFFFFF"/>
                </a:solidFill>
                <a:latin typeface="微软雅黑"/>
                <a:cs typeface="微软雅黑"/>
              </a:rPr>
              <a:t>（</a:t>
            </a:r>
            <a:r>
              <a:rPr sz="1800" b="1" spc="-25">
                <a:solidFill>
                  <a:srgbClr val="FFFFFF"/>
                </a:solidFill>
                <a:latin typeface="MS Gothic"/>
                <a:cs typeface="MS Gothic"/>
              </a:rPr>
              <a:t>╳</a:t>
            </a:r>
            <a:r>
              <a:rPr sz="1800" b="1" spc="-25">
                <a:solidFill>
                  <a:srgbClr val="FFFFFF"/>
                </a:solidFill>
                <a:latin typeface="微软雅黑"/>
                <a:cs typeface="微软雅黑"/>
              </a:rPr>
              <a:t>）</a:t>
            </a:r>
            <a:endParaRPr sz="1800">
              <a:latin typeface="微软雅黑"/>
              <a:cs typeface="微软雅黑"/>
            </a:endParaRPr>
          </a:p>
        </p:txBody>
      </p:sp>
      <p:grpSp>
        <p:nvGrpSpPr>
          <p:cNvPr id="23" name="object 23"/>
          <p:cNvGrpSpPr/>
          <p:nvPr/>
        </p:nvGrpSpPr>
        <p:grpSpPr>
          <a:xfrm>
            <a:off x="7662862" y="2200275"/>
            <a:ext cx="1162050" cy="370205"/>
            <a:chOff x="7662862" y="2200275"/>
            <a:chExt cx="1162050" cy="370205"/>
          </a:xfrm>
        </p:grpSpPr>
        <p:sp>
          <p:nvSpPr>
            <p:cNvPr id="24" name="object 24"/>
            <p:cNvSpPr/>
            <p:nvPr/>
          </p:nvSpPr>
          <p:spPr>
            <a:xfrm>
              <a:off x="7667625" y="2205038"/>
              <a:ext cx="1152525" cy="360680"/>
            </a:xfrm>
            <a:custGeom>
              <a:rect l="l" t="t" r="r" b="b"/>
              <a:pathLst>
                <a:path w="1152525" h="360680">
                  <a:moveTo>
                    <a:pt x="1152525" y="360361"/>
                  </a:moveTo>
                  <a:lnTo>
                    <a:pt x="0" y="360361"/>
                  </a:lnTo>
                  <a:lnTo>
                    <a:pt x="0" y="0"/>
                  </a:lnTo>
                  <a:lnTo>
                    <a:pt x="1152525" y="0"/>
                  </a:lnTo>
                  <a:lnTo>
                    <a:pt x="1152525" y="360361"/>
                  </a:lnTo>
                  <a:close/>
                </a:path>
              </a:pathLst>
            </a:custGeom>
            <a:solidFill>
              <a:srgbClr val="000066"/>
            </a:solidFill>
          </p:spPr>
          <p:txBody>
            <a:bodyPr wrap="square" lIns="0" tIns="0" rIns="0" bIns="0" rtlCol="0"/>
            <a:lstStyle/>
            <a:p/>
          </p:txBody>
        </p:sp>
        <p:sp>
          <p:nvSpPr>
            <p:cNvPr id="25" name="object 25"/>
            <p:cNvSpPr/>
            <p:nvPr/>
          </p:nvSpPr>
          <p:spPr>
            <a:xfrm>
              <a:off x="7667625" y="2205038"/>
              <a:ext cx="1152525" cy="360680"/>
            </a:xfrm>
            <a:custGeom>
              <a:rect l="l" t="t" r="r" b="b"/>
              <a:pathLst>
                <a:path w="1152525" h="360680">
                  <a:moveTo>
                    <a:pt x="0" y="0"/>
                  </a:moveTo>
                  <a:lnTo>
                    <a:pt x="1152525" y="0"/>
                  </a:lnTo>
                  <a:lnTo>
                    <a:pt x="1152525" y="360361"/>
                  </a:lnTo>
                  <a:lnTo>
                    <a:pt x="0" y="360361"/>
                  </a:lnTo>
                  <a:lnTo>
                    <a:pt x="0" y="0"/>
                  </a:lnTo>
                  <a:close/>
                </a:path>
              </a:pathLst>
            </a:custGeom>
            <a:ln w="9525">
              <a:solidFill>
                <a:srgbClr val="000066"/>
              </a:solidFill>
            </a:ln>
          </p:spPr>
          <p:txBody>
            <a:bodyPr wrap="square" lIns="0" tIns="0" rIns="0" bIns="0" rtlCol="0"/>
            <a:lstStyle/>
            <a:p/>
          </p:txBody>
        </p:sp>
      </p:grpSp>
      <p:sp>
        <p:nvSpPr>
          <p:cNvPr id="26" name="object 26"/>
          <p:cNvSpPr txBox="1"/>
          <p:nvPr/>
        </p:nvSpPr>
        <p:spPr>
          <a:xfrm>
            <a:off x="78740" y="1716507"/>
            <a:ext cx="8750300" cy="1280160"/>
          </a:xfrm>
          <a:prstGeom prst="rect">
            <a:avLst/>
          </a:prstGeom>
        </p:spPr>
        <p:txBody>
          <a:bodyPr vert="horz" wrap="square" lIns="0" tIns="96520" rIns="0" bIns="0" rtlCol="0">
            <a:spAutoFit/>
          </a:bodyPr>
          <a:lstStyle/>
          <a:p>
            <a:pPr marL="355600" indent="-342900">
              <a:lnSpc>
                <a:spcPct val="100000"/>
              </a:lnSpc>
              <a:spcBef>
                <a:spcPts val="760"/>
              </a:spcBef>
              <a:buClr>
                <a:srgbClr val="0078EF"/>
              </a:buClr>
              <a:buSzPct val="85416"/>
              <a:buFont typeface="Wingdings"/>
              <a:buChar char=""/>
              <a:tabLst>
                <a:tab pos="355600"/>
              </a:tabLst>
            </a:pPr>
            <a:r>
              <a:rPr sz="2400" b="1" spc="-90">
                <a:solidFill>
                  <a:srgbClr val="FFFFFF"/>
                </a:solidFill>
                <a:latin typeface="Microsoft JhengHei"/>
                <a:cs typeface="Microsoft JhengHei"/>
              </a:rPr>
              <a:t>（8）</a:t>
            </a:r>
            <a:r>
              <a:rPr sz="2400" b="1" spc="-5">
                <a:solidFill>
                  <a:srgbClr val="FFFFFF"/>
                </a:solidFill>
                <a:latin typeface="Microsoft JhengHei"/>
                <a:cs typeface="Microsoft JhengHei"/>
              </a:rPr>
              <a:t>别人不小心踩到你的脚，立即给你道歉了，你说没关系</a:t>
            </a:r>
            <a:endParaRPr sz="2400">
              <a:latin typeface="Microsoft JhengHei"/>
              <a:cs typeface="Microsoft JhengHei"/>
            </a:endParaRPr>
          </a:p>
          <a:p>
            <a:pPr marR="317500" algn="r">
              <a:lnSpc>
                <a:spcPct val="100000"/>
              </a:lnSpc>
              <a:spcBef>
                <a:spcPts val="495"/>
              </a:spcBef>
            </a:pPr>
            <a:r>
              <a:rPr sz="1800" b="1" spc="-25">
                <a:solidFill>
                  <a:srgbClr val="FFFFFF"/>
                </a:solidFill>
                <a:latin typeface="微软雅黑"/>
                <a:cs typeface="微软雅黑"/>
              </a:rPr>
              <a:t>（</a:t>
            </a:r>
            <a:r>
              <a:rPr sz="1800" b="1" spc="-25">
                <a:solidFill>
                  <a:srgbClr val="FFFFFF"/>
                </a:solidFill>
                <a:latin typeface="Arial"/>
                <a:cs typeface="Arial"/>
              </a:rPr>
              <a:t>√</a:t>
            </a:r>
            <a:r>
              <a:rPr sz="1800" b="1" spc="-25">
                <a:solidFill>
                  <a:srgbClr val="FFFFFF"/>
                </a:solidFill>
                <a:latin typeface="微软雅黑"/>
                <a:cs typeface="微软雅黑"/>
              </a:rPr>
              <a:t>）</a:t>
            </a:r>
            <a:endParaRPr sz="1800">
              <a:latin typeface="微软雅黑"/>
              <a:cs typeface="微软雅黑"/>
            </a:endParaRPr>
          </a:p>
          <a:p>
            <a:pPr marL="355600" indent="-342900">
              <a:lnSpc>
                <a:spcPct val="100000"/>
              </a:lnSpc>
              <a:spcBef>
                <a:spcPts val="800"/>
              </a:spcBef>
              <a:buClr>
                <a:srgbClr val="0078EF"/>
              </a:buClr>
              <a:buSzPct val="85416"/>
              <a:buFont typeface="Wingdings"/>
              <a:buChar char=""/>
              <a:tabLst>
                <a:tab pos="355600"/>
              </a:tabLst>
            </a:pPr>
            <a:r>
              <a:rPr sz="2400" b="1" spc="-90">
                <a:solidFill>
                  <a:srgbClr val="FFFFFF"/>
                </a:solidFill>
                <a:latin typeface="Microsoft JhengHei"/>
                <a:cs typeface="Microsoft JhengHei"/>
              </a:rPr>
              <a:t>（9）</a:t>
            </a:r>
            <a:r>
              <a:rPr sz="2400" b="1" spc="-5">
                <a:solidFill>
                  <a:srgbClr val="FFFFFF"/>
                </a:solidFill>
                <a:latin typeface="Microsoft JhengHei"/>
                <a:cs typeface="Microsoft JhengHei"/>
              </a:rPr>
              <a:t>认真值日，保持教室、校园整洁优美。不在教室和校园内</a:t>
            </a:r>
            <a:endParaRPr sz="2400">
              <a:latin typeface="Microsoft JhengHei"/>
              <a:cs typeface="Microsoft JhengHei"/>
            </a:endParaRPr>
          </a:p>
        </p:txBody>
      </p:sp>
      <p:grpSp>
        <p:nvGrpSpPr>
          <p:cNvPr id="27" name="object 27"/>
          <p:cNvGrpSpPr/>
          <p:nvPr/>
        </p:nvGrpSpPr>
        <p:grpSpPr>
          <a:xfrm>
            <a:off x="5359399" y="3063875"/>
            <a:ext cx="1449705" cy="298450"/>
            <a:chOff x="5359399" y="3063875"/>
            <a:chExt cx="1449705" cy="298450"/>
          </a:xfrm>
        </p:grpSpPr>
        <p:sp>
          <p:nvSpPr>
            <p:cNvPr id="28" name="object 28"/>
            <p:cNvSpPr/>
            <p:nvPr/>
          </p:nvSpPr>
          <p:spPr>
            <a:xfrm>
              <a:off x="5364162" y="3068638"/>
              <a:ext cx="1440180" cy="288925"/>
            </a:xfrm>
            <a:custGeom>
              <a:rect l="l" t="t" r="r" b="b"/>
              <a:pathLst>
                <a:path w="1440179" h="288925">
                  <a:moveTo>
                    <a:pt x="1439862" y="288924"/>
                  </a:moveTo>
                  <a:lnTo>
                    <a:pt x="0" y="288924"/>
                  </a:lnTo>
                  <a:lnTo>
                    <a:pt x="0" y="0"/>
                  </a:lnTo>
                  <a:lnTo>
                    <a:pt x="1439862" y="0"/>
                  </a:lnTo>
                  <a:lnTo>
                    <a:pt x="1439862" y="288924"/>
                  </a:lnTo>
                  <a:close/>
                </a:path>
              </a:pathLst>
            </a:custGeom>
            <a:solidFill>
              <a:srgbClr val="000066"/>
            </a:solidFill>
          </p:spPr>
          <p:txBody>
            <a:bodyPr wrap="square" lIns="0" tIns="0" rIns="0" bIns="0" rtlCol="0"/>
            <a:lstStyle/>
            <a:p/>
          </p:txBody>
        </p:sp>
        <p:sp>
          <p:nvSpPr>
            <p:cNvPr id="29" name="object 29"/>
            <p:cNvSpPr/>
            <p:nvPr/>
          </p:nvSpPr>
          <p:spPr>
            <a:xfrm>
              <a:off x="5364162" y="3068638"/>
              <a:ext cx="1440180" cy="288925"/>
            </a:xfrm>
            <a:custGeom>
              <a:rect l="l" t="t" r="r" b="b"/>
              <a:pathLst>
                <a:path w="1440179" h="288925">
                  <a:moveTo>
                    <a:pt x="0" y="0"/>
                  </a:moveTo>
                  <a:lnTo>
                    <a:pt x="1439862" y="0"/>
                  </a:lnTo>
                  <a:lnTo>
                    <a:pt x="1439862" y="288924"/>
                  </a:lnTo>
                  <a:lnTo>
                    <a:pt x="0" y="288924"/>
                  </a:lnTo>
                  <a:lnTo>
                    <a:pt x="0" y="0"/>
                  </a:lnTo>
                  <a:close/>
                </a:path>
              </a:pathLst>
            </a:custGeom>
            <a:ln w="9525">
              <a:solidFill>
                <a:srgbClr val="000066"/>
              </a:solidFill>
            </a:ln>
          </p:spPr>
          <p:txBody>
            <a:bodyPr wrap="square" lIns="0" tIns="0" rIns="0" bIns="0" rtlCol="0"/>
            <a:lstStyle/>
            <a:p/>
          </p:txBody>
        </p:sp>
      </p:grpSp>
      <p:sp>
        <p:nvSpPr>
          <p:cNvPr id="30" name="object 30"/>
          <p:cNvSpPr txBox="1"/>
          <p:nvPr/>
        </p:nvSpPr>
        <p:spPr>
          <a:xfrm>
            <a:off x="5748306" y="3056926"/>
            <a:ext cx="60833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FFFFFF"/>
                </a:solidFill>
                <a:latin typeface="微软雅黑"/>
                <a:cs typeface="微软雅黑"/>
              </a:rPr>
              <a:t>（</a:t>
            </a:r>
            <a:r>
              <a:rPr sz="1800" b="1" spc="-25">
                <a:solidFill>
                  <a:srgbClr val="FFFFFF"/>
                </a:solidFill>
                <a:latin typeface="Arial"/>
                <a:cs typeface="Arial"/>
              </a:rPr>
              <a:t>√</a:t>
            </a:r>
            <a:r>
              <a:rPr sz="1800" b="1" spc="-25">
                <a:solidFill>
                  <a:srgbClr val="FFFFFF"/>
                </a:solidFill>
                <a:latin typeface="微软雅黑"/>
                <a:cs typeface="微软雅黑"/>
              </a:rPr>
              <a:t>）</a:t>
            </a:r>
            <a:endParaRPr sz="1800">
              <a:latin typeface="微软雅黑"/>
              <a:cs typeface="微软雅黑"/>
            </a:endParaRPr>
          </a:p>
        </p:txBody>
      </p:sp>
      <p:grpSp>
        <p:nvGrpSpPr>
          <p:cNvPr id="31" name="object 31"/>
          <p:cNvGrpSpPr/>
          <p:nvPr/>
        </p:nvGrpSpPr>
        <p:grpSpPr>
          <a:xfrm>
            <a:off x="8023225" y="3711575"/>
            <a:ext cx="657225" cy="298450"/>
            <a:chOff x="8023225" y="3711575"/>
            <a:chExt cx="657225" cy="298450"/>
          </a:xfrm>
        </p:grpSpPr>
        <p:sp>
          <p:nvSpPr>
            <p:cNvPr id="32" name="object 32"/>
            <p:cNvSpPr/>
            <p:nvPr/>
          </p:nvSpPr>
          <p:spPr>
            <a:xfrm>
              <a:off x="8027988" y="3716337"/>
              <a:ext cx="647700" cy="288925"/>
            </a:xfrm>
            <a:custGeom>
              <a:rect l="l" t="t" r="r" b="b"/>
              <a:pathLst>
                <a:path w="647700" h="288925">
                  <a:moveTo>
                    <a:pt x="647700" y="288925"/>
                  </a:moveTo>
                  <a:lnTo>
                    <a:pt x="0" y="288925"/>
                  </a:lnTo>
                  <a:lnTo>
                    <a:pt x="0" y="0"/>
                  </a:lnTo>
                  <a:lnTo>
                    <a:pt x="647700" y="0"/>
                  </a:lnTo>
                  <a:lnTo>
                    <a:pt x="647700" y="288925"/>
                  </a:lnTo>
                  <a:close/>
                </a:path>
              </a:pathLst>
            </a:custGeom>
            <a:solidFill>
              <a:srgbClr val="000066"/>
            </a:solidFill>
          </p:spPr>
          <p:txBody>
            <a:bodyPr wrap="square" lIns="0" tIns="0" rIns="0" bIns="0" rtlCol="0"/>
            <a:lstStyle/>
            <a:p/>
          </p:txBody>
        </p:sp>
        <p:sp>
          <p:nvSpPr>
            <p:cNvPr id="33" name="object 33"/>
            <p:cNvSpPr/>
            <p:nvPr/>
          </p:nvSpPr>
          <p:spPr>
            <a:xfrm>
              <a:off x="8027988" y="3716337"/>
              <a:ext cx="647700" cy="288925"/>
            </a:xfrm>
            <a:custGeom>
              <a:rect l="l" t="t" r="r" b="b"/>
              <a:pathLst>
                <a:path w="647700" h="288925">
                  <a:moveTo>
                    <a:pt x="0" y="0"/>
                  </a:moveTo>
                  <a:lnTo>
                    <a:pt x="647700" y="0"/>
                  </a:lnTo>
                  <a:lnTo>
                    <a:pt x="647700" y="288925"/>
                  </a:lnTo>
                  <a:lnTo>
                    <a:pt x="0" y="288925"/>
                  </a:lnTo>
                  <a:lnTo>
                    <a:pt x="0" y="0"/>
                  </a:lnTo>
                  <a:close/>
                </a:path>
              </a:pathLst>
            </a:custGeom>
            <a:ln w="9525">
              <a:solidFill>
                <a:srgbClr val="000066"/>
              </a:solidFill>
            </a:ln>
          </p:spPr>
          <p:txBody>
            <a:bodyPr wrap="square" lIns="0" tIns="0" rIns="0" bIns="0" rtlCol="0"/>
            <a:lstStyle/>
            <a:p/>
          </p:txBody>
        </p:sp>
      </p:grpSp>
      <p:sp>
        <p:nvSpPr>
          <p:cNvPr id="34" name="object 34"/>
          <p:cNvSpPr txBox="1"/>
          <p:nvPr/>
        </p:nvSpPr>
        <p:spPr>
          <a:xfrm>
            <a:off x="8021632" y="3704625"/>
            <a:ext cx="59690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FFFFFF"/>
                </a:solidFill>
                <a:latin typeface="微软雅黑"/>
                <a:cs typeface="微软雅黑"/>
              </a:rPr>
              <a:t>（</a:t>
            </a:r>
            <a:r>
              <a:rPr sz="1800" b="1" spc="-25">
                <a:solidFill>
                  <a:srgbClr val="FFFFFF"/>
                </a:solidFill>
                <a:latin typeface="MS Gothic"/>
                <a:cs typeface="MS Gothic"/>
              </a:rPr>
              <a:t>╳</a:t>
            </a:r>
            <a:r>
              <a:rPr sz="1800" b="1" spc="-25">
                <a:solidFill>
                  <a:srgbClr val="FFFFFF"/>
                </a:solidFill>
                <a:latin typeface="微软雅黑"/>
                <a:cs typeface="微软雅黑"/>
              </a:rPr>
              <a:t>）</a:t>
            </a:r>
            <a:endParaRPr sz="1800">
              <a:latin typeface="微软雅黑"/>
              <a:cs typeface="微软雅黑"/>
            </a:endParaRPr>
          </a:p>
        </p:txBody>
      </p:sp>
      <p:grpSp>
        <p:nvGrpSpPr>
          <p:cNvPr id="35" name="object 35"/>
          <p:cNvGrpSpPr/>
          <p:nvPr/>
        </p:nvGrpSpPr>
        <p:grpSpPr>
          <a:xfrm>
            <a:off x="3054349" y="4360862"/>
            <a:ext cx="1017905" cy="368300"/>
            <a:chOff x="3054349" y="4360862"/>
            <a:chExt cx="1017905" cy="368300"/>
          </a:xfrm>
        </p:grpSpPr>
        <p:sp>
          <p:nvSpPr>
            <p:cNvPr id="36" name="object 36"/>
            <p:cNvSpPr/>
            <p:nvPr/>
          </p:nvSpPr>
          <p:spPr>
            <a:xfrm>
              <a:off x="3059111" y="4365625"/>
              <a:ext cx="1008380" cy="358775"/>
            </a:xfrm>
            <a:custGeom>
              <a:rect l="l" t="t" r="r" b="b"/>
              <a:pathLst>
                <a:path w="1008378" h="358775">
                  <a:moveTo>
                    <a:pt x="1008061" y="358775"/>
                  </a:moveTo>
                  <a:lnTo>
                    <a:pt x="0" y="358775"/>
                  </a:lnTo>
                  <a:lnTo>
                    <a:pt x="0" y="0"/>
                  </a:lnTo>
                  <a:lnTo>
                    <a:pt x="1008061" y="0"/>
                  </a:lnTo>
                  <a:lnTo>
                    <a:pt x="1008061" y="358775"/>
                  </a:lnTo>
                  <a:close/>
                </a:path>
              </a:pathLst>
            </a:custGeom>
            <a:solidFill>
              <a:srgbClr val="000066"/>
            </a:solidFill>
          </p:spPr>
          <p:txBody>
            <a:bodyPr wrap="square" lIns="0" tIns="0" rIns="0" bIns="0" rtlCol="0"/>
            <a:lstStyle/>
            <a:p/>
          </p:txBody>
        </p:sp>
        <p:sp>
          <p:nvSpPr>
            <p:cNvPr id="37" name="object 37"/>
            <p:cNvSpPr/>
            <p:nvPr/>
          </p:nvSpPr>
          <p:spPr>
            <a:xfrm>
              <a:off x="3059111" y="4365625"/>
              <a:ext cx="1008380" cy="358775"/>
            </a:xfrm>
            <a:custGeom>
              <a:rect l="l" t="t" r="r" b="b"/>
              <a:pathLst>
                <a:path w="1008378" h="358775">
                  <a:moveTo>
                    <a:pt x="0" y="0"/>
                  </a:moveTo>
                  <a:lnTo>
                    <a:pt x="1008061" y="0"/>
                  </a:lnTo>
                  <a:lnTo>
                    <a:pt x="1008061" y="358775"/>
                  </a:lnTo>
                  <a:lnTo>
                    <a:pt x="0" y="358775"/>
                  </a:lnTo>
                  <a:lnTo>
                    <a:pt x="0" y="0"/>
                  </a:lnTo>
                  <a:close/>
                </a:path>
              </a:pathLst>
            </a:custGeom>
            <a:ln w="9525">
              <a:solidFill>
                <a:srgbClr val="000066"/>
              </a:solidFill>
            </a:ln>
          </p:spPr>
          <p:txBody>
            <a:bodyPr wrap="square" lIns="0" tIns="0" rIns="0" bIns="0" rtlCol="0"/>
            <a:lstStyle/>
            <a:p/>
          </p:txBody>
        </p:sp>
      </p:grpSp>
      <p:sp>
        <p:nvSpPr>
          <p:cNvPr id="38" name="object 38"/>
          <p:cNvSpPr txBox="1"/>
          <p:nvPr/>
        </p:nvSpPr>
        <p:spPr>
          <a:xfrm>
            <a:off x="3227355" y="4388838"/>
            <a:ext cx="60833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FFFFFF"/>
                </a:solidFill>
                <a:latin typeface="微软雅黑"/>
                <a:cs typeface="微软雅黑"/>
              </a:rPr>
              <a:t>（</a:t>
            </a:r>
            <a:r>
              <a:rPr sz="1800" b="1" spc="-25">
                <a:solidFill>
                  <a:srgbClr val="FFFFFF"/>
                </a:solidFill>
                <a:latin typeface="Arial"/>
                <a:cs typeface="Arial"/>
              </a:rPr>
              <a:t>√</a:t>
            </a:r>
            <a:r>
              <a:rPr sz="1800" b="1" spc="-25">
                <a:solidFill>
                  <a:srgbClr val="FFFFFF"/>
                </a:solidFill>
                <a:latin typeface="微软雅黑"/>
                <a:cs typeface="微软雅黑"/>
              </a:rPr>
              <a:t>）</a:t>
            </a:r>
            <a:endParaRPr sz="1800">
              <a:latin typeface="微软雅黑"/>
              <a:cs typeface="微软雅黑"/>
            </a:endParaRPr>
          </a:p>
        </p:txBody>
      </p:sp>
      <p:grpSp>
        <p:nvGrpSpPr>
          <p:cNvPr id="39" name="object 39"/>
          <p:cNvGrpSpPr/>
          <p:nvPr/>
        </p:nvGrpSpPr>
        <p:grpSpPr>
          <a:xfrm>
            <a:off x="7446962" y="4719637"/>
            <a:ext cx="873125" cy="370205"/>
            <a:chOff x="7446962" y="4719637"/>
            <a:chExt cx="873125" cy="370205"/>
          </a:xfrm>
        </p:grpSpPr>
        <p:sp>
          <p:nvSpPr>
            <p:cNvPr id="40" name="object 40"/>
            <p:cNvSpPr/>
            <p:nvPr/>
          </p:nvSpPr>
          <p:spPr>
            <a:xfrm>
              <a:off x="7451725" y="4724400"/>
              <a:ext cx="863600" cy="360680"/>
            </a:xfrm>
            <a:custGeom>
              <a:rect l="l" t="t" r="r" b="b"/>
              <a:pathLst>
                <a:path w="863600" h="360679">
                  <a:moveTo>
                    <a:pt x="863600" y="360362"/>
                  </a:moveTo>
                  <a:lnTo>
                    <a:pt x="0" y="360362"/>
                  </a:lnTo>
                  <a:lnTo>
                    <a:pt x="0" y="0"/>
                  </a:lnTo>
                  <a:lnTo>
                    <a:pt x="863600" y="0"/>
                  </a:lnTo>
                  <a:lnTo>
                    <a:pt x="863600" y="360362"/>
                  </a:lnTo>
                  <a:close/>
                </a:path>
              </a:pathLst>
            </a:custGeom>
            <a:solidFill>
              <a:srgbClr val="000066"/>
            </a:solidFill>
          </p:spPr>
          <p:txBody>
            <a:bodyPr wrap="square" lIns="0" tIns="0" rIns="0" bIns="0" rtlCol="0"/>
            <a:lstStyle/>
            <a:p/>
          </p:txBody>
        </p:sp>
        <p:sp>
          <p:nvSpPr>
            <p:cNvPr id="41" name="object 41"/>
            <p:cNvSpPr/>
            <p:nvPr/>
          </p:nvSpPr>
          <p:spPr>
            <a:xfrm>
              <a:off x="7451725" y="4724400"/>
              <a:ext cx="863600" cy="360680"/>
            </a:xfrm>
            <a:custGeom>
              <a:rect l="l" t="t" r="r" b="b"/>
              <a:pathLst>
                <a:path w="863600" h="360679">
                  <a:moveTo>
                    <a:pt x="0" y="0"/>
                  </a:moveTo>
                  <a:lnTo>
                    <a:pt x="863600" y="0"/>
                  </a:lnTo>
                  <a:lnTo>
                    <a:pt x="863600" y="360362"/>
                  </a:lnTo>
                  <a:lnTo>
                    <a:pt x="0" y="360362"/>
                  </a:lnTo>
                  <a:lnTo>
                    <a:pt x="0" y="0"/>
                  </a:lnTo>
                  <a:close/>
                </a:path>
              </a:pathLst>
            </a:custGeom>
            <a:ln w="9525">
              <a:solidFill>
                <a:srgbClr val="000066"/>
              </a:solidFill>
            </a:ln>
          </p:spPr>
          <p:txBody>
            <a:bodyPr wrap="square" lIns="0" tIns="0" rIns="0" bIns="0" rtlCol="0"/>
            <a:lstStyle/>
            <a:p/>
          </p:txBody>
        </p:sp>
      </p:grpSp>
      <p:sp>
        <p:nvSpPr>
          <p:cNvPr id="42" name="object 42"/>
          <p:cNvSpPr txBox="1"/>
          <p:nvPr/>
        </p:nvSpPr>
        <p:spPr>
          <a:xfrm>
            <a:off x="40640" y="4763036"/>
            <a:ext cx="8648700" cy="830580"/>
          </a:xfrm>
          <a:prstGeom prst="rect">
            <a:avLst/>
          </a:prstGeom>
        </p:spPr>
        <p:txBody>
          <a:bodyPr vert="horz" wrap="square" lIns="0" tIns="48895" rIns="0" bIns="0" rtlCol="0">
            <a:spAutoFit/>
          </a:bodyPr>
          <a:lstStyle/>
          <a:p>
            <a:pPr marL="393700" indent="-342900">
              <a:lnSpc>
                <a:spcPct val="100000"/>
              </a:lnSpc>
              <a:spcBef>
                <a:spcPts val="385"/>
              </a:spcBef>
              <a:buClr>
                <a:srgbClr val="0078EF"/>
              </a:buClr>
              <a:buSzPct val="85416"/>
              <a:buFont typeface="Wingdings"/>
              <a:buChar char=""/>
              <a:tabLst>
                <a:tab pos="393700"/>
              </a:tabLst>
            </a:pPr>
            <a:r>
              <a:rPr sz="2400" b="1" spc="-130">
                <a:solidFill>
                  <a:srgbClr val="FFFFFF"/>
                </a:solidFill>
                <a:latin typeface="Microsoft JhengHei"/>
                <a:cs typeface="Microsoft JhengHei"/>
              </a:rPr>
              <a:t>（12）</a:t>
            </a:r>
            <a:r>
              <a:rPr sz="2400" b="1" spc="15">
                <a:solidFill>
                  <a:srgbClr val="FFFFFF"/>
                </a:solidFill>
                <a:latin typeface="Microsoft JhengHei"/>
                <a:cs typeface="Microsoft JhengHei"/>
              </a:rPr>
              <a:t>这些作业我不会做，不如拿同桌的来抄抄吧； </a:t>
            </a:r>
            <a:r>
              <a:rPr sz="2700" b="1" spc="-37" baseline="30864">
                <a:solidFill>
                  <a:srgbClr val="FFFFFF"/>
                </a:solidFill>
                <a:latin typeface="微软雅黑"/>
                <a:cs typeface="微软雅黑"/>
              </a:rPr>
              <a:t>（</a:t>
            </a:r>
            <a:r>
              <a:rPr sz="2700" b="1" spc="-37" baseline="30864">
                <a:solidFill>
                  <a:srgbClr val="FFFFFF"/>
                </a:solidFill>
                <a:latin typeface="MS Gothic"/>
                <a:cs typeface="MS Gothic"/>
              </a:rPr>
              <a:t>╳</a:t>
            </a:r>
            <a:r>
              <a:rPr sz="2700" b="1" spc="-37" baseline="30864">
                <a:solidFill>
                  <a:srgbClr val="FFFFFF"/>
                </a:solidFill>
                <a:latin typeface="微软雅黑"/>
                <a:cs typeface="微软雅黑"/>
              </a:rPr>
              <a:t>）</a:t>
            </a:r>
            <a:endParaRPr sz="2700" baseline="30864">
              <a:latin typeface="微软雅黑"/>
              <a:cs typeface="微软雅黑"/>
            </a:endParaRPr>
          </a:p>
          <a:p>
            <a:pPr marL="393700" indent="-342900">
              <a:lnSpc>
                <a:spcPct val="100000"/>
              </a:lnSpc>
              <a:spcBef>
                <a:spcPts val="290"/>
              </a:spcBef>
              <a:buClr>
                <a:srgbClr val="0078EF"/>
              </a:buClr>
              <a:buSzPct val="85416"/>
              <a:buFont typeface="Wingdings"/>
              <a:buChar char=""/>
              <a:tabLst>
                <a:tab pos="393700"/>
              </a:tabLst>
            </a:pPr>
            <a:r>
              <a:rPr sz="2400" b="1" spc="-130">
                <a:solidFill>
                  <a:srgbClr val="FFFFFF"/>
                </a:solidFill>
                <a:latin typeface="Microsoft JhengHei"/>
                <a:cs typeface="Microsoft JhengHei"/>
              </a:rPr>
              <a:t>（13）</a:t>
            </a:r>
            <a:r>
              <a:rPr sz="2400" b="1" spc="-5">
                <a:solidFill>
                  <a:srgbClr val="FFFFFF"/>
                </a:solidFill>
                <a:latin typeface="Microsoft JhengHei"/>
                <a:cs typeface="Microsoft JhengHei"/>
              </a:rPr>
              <a:t>排队时可以大声喧哗、勾肩搭背，只要不被老师看见就</a:t>
            </a:r>
            <a:endParaRPr sz="2400">
              <a:latin typeface="Microsoft JhengHei"/>
              <a:cs typeface="Microsoft JhengHei"/>
            </a:endParaRPr>
          </a:p>
        </p:txBody>
      </p:sp>
      <p:grpSp>
        <p:nvGrpSpPr>
          <p:cNvPr id="43" name="object 43"/>
          <p:cNvGrpSpPr/>
          <p:nvPr/>
        </p:nvGrpSpPr>
        <p:grpSpPr>
          <a:xfrm>
            <a:off x="1614487" y="5729287"/>
            <a:ext cx="1017905" cy="297180"/>
            <a:chOff x="1614487" y="5729287"/>
            <a:chExt cx="1017905" cy="297180"/>
          </a:xfrm>
        </p:grpSpPr>
        <p:sp>
          <p:nvSpPr>
            <p:cNvPr id="44" name="object 44"/>
            <p:cNvSpPr/>
            <p:nvPr/>
          </p:nvSpPr>
          <p:spPr>
            <a:xfrm>
              <a:off x="1619250" y="5734050"/>
              <a:ext cx="1008380" cy="287655"/>
            </a:xfrm>
            <a:custGeom>
              <a:rect l="l" t="t" r="r" b="b"/>
              <a:pathLst>
                <a:path w="1008380" h="287654">
                  <a:moveTo>
                    <a:pt x="1008061" y="287337"/>
                  </a:moveTo>
                  <a:lnTo>
                    <a:pt x="0" y="287337"/>
                  </a:lnTo>
                  <a:lnTo>
                    <a:pt x="0" y="0"/>
                  </a:lnTo>
                  <a:lnTo>
                    <a:pt x="1008061" y="0"/>
                  </a:lnTo>
                  <a:lnTo>
                    <a:pt x="1008061" y="287337"/>
                  </a:lnTo>
                  <a:close/>
                </a:path>
              </a:pathLst>
            </a:custGeom>
            <a:solidFill>
              <a:srgbClr val="000066"/>
            </a:solidFill>
          </p:spPr>
          <p:txBody>
            <a:bodyPr wrap="square" lIns="0" tIns="0" rIns="0" bIns="0" rtlCol="0"/>
            <a:lstStyle/>
            <a:p/>
          </p:txBody>
        </p:sp>
        <p:sp>
          <p:nvSpPr>
            <p:cNvPr id="45" name="object 45"/>
            <p:cNvSpPr/>
            <p:nvPr/>
          </p:nvSpPr>
          <p:spPr>
            <a:xfrm>
              <a:off x="1619250" y="5734050"/>
              <a:ext cx="1008380" cy="287655"/>
            </a:xfrm>
            <a:custGeom>
              <a:rect l="l" t="t" r="r" b="b"/>
              <a:pathLst>
                <a:path w="1008380" h="287654">
                  <a:moveTo>
                    <a:pt x="0" y="0"/>
                  </a:moveTo>
                  <a:lnTo>
                    <a:pt x="1008061" y="0"/>
                  </a:lnTo>
                  <a:lnTo>
                    <a:pt x="1008061" y="287337"/>
                  </a:lnTo>
                  <a:lnTo>
                    <a:pt x="0" y="287337"/>
                  </a:lnTo>
                  <a:lnTo>
                    <a:pt x="0" y="0"/>
                  </a:lnTo>
                  <a:close/>
                </a:path>
              </a:pathLst>
            </a:custGeom>
            <a:ln w="9525">
              <a:solidFill>
                <a:srgbClr val="000066"/>
              </a:solidFill>
            </a:ln>
          </p:spPr>
          <p:txBody>
            <a:bodyPr wrap="square" lIns="0" tIns="0" rIns="0" bIns="0" rtlCol="0"/>
            <a:lstStyle/>
            <a:p/>
          </p:txBody>
        </p:sp>
      </p:grpSp>
      <p:sp>
        <p:nvSpPr>
          <p:cNvPr id="46" name="object 46"/>
          <p:cNvSpPr txBox="1"/>
          <p:nvPr/>
        </p:nvSpPr>
        <p:spPr>
          <a:xfrm>
            <a:off x="1793074" y="5721544"/>
            <a:ext cx="596900" cy="299720"/>
          </a:xfrm>
          <a:prstGeom prst="rect">
            <a:avLst/>
          </a:prstGeom>
        </p:spPr>
        <p:txBody>
          <a:bodyPr vert="horz" wrap="square" lIns="0" tIns="12700" rIns="0" bIns="0" rtlCol="0">
            <a:spAutoFit/>
          </a:bodyPr>
          <a:lstStyle/>
          <a:p>
            <a:pPr marL="12700">
              <a:lnSpc>
                <a:spcPct val="100000"/>
              </a:lnSpc>
              <a:spcBef>
                <a:spcPts val="100"/>
              </a:spcBef>
            </a:pPr>
            <a:r>
              <a:rPr sz="1800" b="1" spc="-25">
                <a:solidFill>
                  <a:srgbClr val="FFFFFF"/>
                </a:solidFill>
                <a:latin typeface="微软雅黑"/>
                <a:cs typeface="微软雅黑"/>
              </a:rPr>
              <a:t>（</a:t>
            </a:r>
            <a:r>
              <a:rPr sz="1800" b="1" spc="-25">
                <a:solidFill>
                  <a:srgbClr val="FFFFFF"/>
                </a:solidFill>
                <a:latin typeface="MS Gothic"/>
                <a:cs typeface="MS Gothic"/>
              </a:rPr>
              <a:t>╳</a:t>
            </a:r>
            <a:r>
              <a:rPr sz="1800" b="1" spc="-25">
                <a:solidFill>
                  <a:srgbClr val="FFFFFF"/>
                </a:solidFill>
                <a:latin typeface="微软雅黑"/>
                <a:cs typeface="微软雅黑"/>
              </a:rPr>
              <a:t>）</a:t>
            </a:r>
            <a:endParaRPr sz="18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txBox="1">
            <a:spLocks noGrp="1"/>
          </p:cNvSpPr>
          <p:nvPr>
            <p:ph type="title"/>
          </p:nvPr>
        </p:nvSpPr>
        <p:spPr>
          <a:xfrm>
            <a:off x="1755140" y="781338"/>
            <a:ext cx="3492500" cy="619760"/>
          </a:xfrm>
          <a:prstGeom prst="rect">
            <a:avLst/>
          </a:prstGeom>
        </p:spPr>
        <p:txBody>
          <a:bodyPr vert="horz" wrap="square" lIns="0" tIns="12700" rIns="0" bIns="0" rtlCol="0">
            <a:spAutoFit/>
          </a:bodyPr>
          <a:lstStyle/>
          <a:p>
            <a:pPr marL="12700">
              <a:lnSpc>
                <a:spcPct val="100000"/>
              </a:lnSpc>
              <a:spcBef>
                <a:spcPts val="100"/>
              </a:spcBef>
            </a:pPr>
            <a:r>
              <a:rPr sz="3900" b="0" spc="-10">
                <a:solidFill>
                  <a:srgbClr val="FF0066"/>
                </a:solidFill>
                <a:latin typeface="宋体"/>
                <a:cs typeface="宋体"/>
              </a:rPr>
              <a:t>三、比划猜猜猜</a:t>
            </a:r>
            <a:endParaRPr sz="3900">
              <a:latin typeface="宋体"/>
              <a:cs typeface="宋体"/>
            </a:endParaRPr>
          </a:p>
        </p:txBody>
      </p:sp>
      <p:sp>
        <p:nvSpPr>
          <p:cNvPr id="6" name="object 6"/>
          <p:cNvSpPr txBox="1"/>
          <p:nvPr/>
        </p:nvSpPr>
        <p:spPr>
          <a:xfrm>
            <a:off x="1050290" y="1960923"/>
            <a:ext cx="7493634" cy="2289810"/>
          </a:xfrm>
          <a:prstGeom prst="rect">
            <a:avLst/>
          </a:prstGeom>
        </p:spPr>
        <p:txBody>
          <a:bodyPr vert="horz" wrap="square" lIns="0" tIns="76835" rIns="0" bIns="0" rtlCol="0">
            <a:spAutoFit/>
          </a:bodyPr>
          <a:lstStyle/>
          <a:p>
            <a:pPr marL="355600" indent="-342900">
              <a:lnSpc>
                <a:spcPct val="100000"/>
              </a:lnSpc>
              <a:spcBef>
                <a:spcPts val="605"/>
              </a:spcBef>
              <a:buClr>
                <a:srgbClr val="0078EF"/>
              </a:buClr>
              <a:buSzPct val="85714"/>
              <a:buFont typeface="Wingdings"/>
              <a:buChar char=""/>
              <a:tabLst>
                <a:tab pos="355600"/>
              </a:tabLst>
            </a:pPr>
            <a:r>
              <a:rPr sz="2800" b="1" spc="-20">
                <a:solidFill>
                  <a:srgbClr val="FFFFFF"/>
                </a:solidFill>
                <a:latin typeface="Microsoft JhengHei"/>
                <a:cs typeface="Microsoft JhengHei"/>
              </a:rPr>
              <a:t>规则：</a:t>
            </a:r>
            <a:endParaRPr sz="2800">
              <a:latin typeface="Microsoft JhengHei"/>
              <a:cs typeface="Microsoft JhengHei"/>
            </a:endParaRPr>
          </a:p>
          <a:p>
            <a:pPr marL="355600" marR="5080" indent="546100" algn="just">
              <a:lnSpc>
                <a:spcPct val="100099"/>
              </a:lnSpc>
              <a:spcBef>
                <a:spcPts val="505"/>
              </a:spcBef>
            </a:pPr>
            <a:r>
              <a:rPr sz="2800" b="1">
                <a:solidFill>
                  <a:srgbClr val="FFFF00"/>
                </a:solidFill>
                <a:latin typeface="微软雅黑"/>
                <a:cs typeface="微软雅黑"/>
              </a:rPr>
              <a:t>【由</a:t>
            </a:r>
            <a:r>
              <a:rPr sz="2800" b="1" spc="-330">
                <a:solidFill>
                  <a:srgbClr val="FFFF00"/>
                </a:solidFill>
                <a:latin typeface="微软雅黑"/>
                <a:cs typeface="微软雅黑"/>
              </a:rPr>
              <a:t>2</a:t>
            </a:r>
            <a:r>
              <a:rPr sz="2800" b="1" spc="-5">
                <a:solidFill>
                  <a:srgbClr val="FFFF00"/>
                </a:solidFill>
                <a:latin typeface="微软雅黑"/>
                <a:cs typeface="微软雅黑"/>
              </a:rPr>
              <a:t>个人为一组，一个比划一个猜，根据大屏幕显示内容，比划者可以用动作或者语言提示，但不能带到所猜词中的任何一字，场下</a:t>
            </a:r>
            <a:r>
              <a:rPr sz="2800" b="1">
                <a:solidFill>
                  <a:srgbClr val="FFFF00"/>
                </a:solidFill>
                <a:latin typeface="微软雅黑"/>
                <a:cs typeface="微软雅黑"/>
              </a:rPr>
              <a:t>同学请保持安静，违规者倒扣</a:t>
            </a:r>
            <a:r>
              <a:rPr sz="2800" b="1" spc="-330">
                <a:solidFill>
                  <a:srgbClr val="FFFF00"/>
                </a:solidFill>
                <a:latin typeface="微软雅黑"/>
                <a:cs typeface="微软雅黑"/>
              </a:rPr>
              <a:t>50</a:t>
            </a:r>
            <a:r>
              <a:rPr sz="2800" b="1" spc="-20">
                <a:solidFill>
                  <a:srgbClr val="FFFF00"/>
                </a:solidFill>
                <a:latin typeface="微软雅黑"/>
                <a:cs typeface="微软雅黑"/>
              </a:rPr>
              <a:t>分。】</a:t>
            </a:r>
            <a:endParaRPr sz="2800">
              <a:latin typeface="微软雅黑"/>
              <a:cs typeface="微软雅黑"/>
            </a:endParaRPr>
          </a:p>
        </p:txBody>
      </p:sp>
      <p:pic>
        <p:nvPicPr>
          <p:cNvPr id="7" name="object 7"/>
          <p:cNvPicPr/>
          <p:nvPr/>
        </p:nvPicPr>
        <p:blipFill>
          <a:blip r:embed="rId2"/>
          <a:stretch>
            <a:fillRect/>
          </a:stretch>
        </p:blipFill>
        <p:spPr>
          <a:xfrm>
            <a:off x="827087" y="2492375"/>
            <a:ext cx="1642778" cy="1970088"/>
          </a:xfrm>
          <a:prstGeom prst="rect">
            <a:avLst/>
          </a:prstGeom>
        </p:spPr>
      </p:pic>
      <p:grpSp>
        <p:nvGrpSpPr>
          <p:cNvPr id="8" name="object 8"/>
          <p:cNvGrpSpPr/>
          <p:nvPr/>
        </p:nvGrpSpPr>
        <p:grpSpPr>
          <a:xfrm>
            <a:off x="827087" y="2492375"/>
            <a:ext cx="1737360" cy="1962150"/>
            <a:chOff x="827087" y="2492375"/>
            <a:chExt cx="1737360" cy="1962150"/>
          </a:xfrm>
        </p:grpSpPr>
        <p:sp>
          <p:nvSpPr>
            <p:cNvPr id="9" name="object 9"/>
            <p:cNvSpPr/>
            <p:nvPr/>
          </p:nvSpPr>
          <p:spPr>
            <a:xfrm>
              <a:off x="852487" y="2517774"/>
              <a:ext cx="1711960" cy="1928495"/>
            </a:xfrm>
            <a:custGeom>
              <a:rect l="l" t="t" r="r" b="b"/>
              <a:pathLst>
                <a:path w="1711960" h="1928495">
                  <a:moveTo>
                    <a:pt x="815335" y="403769"/>
                  </a:moveTo>
                  <a:lnTo>
                    <a:pt x="705154" y="403769"/>
                  </a:lnTo>
                  <a:lnTo>
                    <a:pt x="720993" y="352397"/>
                  </a:lnTo>
                  <a:lnTo>
                    <a:pt x="748538" y="250424"/>
                  </a:lnTo>
                  <a:lnTo>
                    <a:pt x="770574" y="149482"/>
                  </a:lnTo>
                  <a:lnTo>
                    <a:pt x="787116" y="49441"/>
                  </a:lnTo>
                  <a:lnTo>
                    <a:pt x="793298" y="0"/>
                  </a:lnTo>
                  <a:lnTo>
                    <a:pt x="976932" y="107123"/>
                  </a:lnTo>
                  <a:lnTo>
                    <a:pt x="903478" y="148323"/>
                  </a:lnTo>
                  <a:lnTo>
                    <a:pt x="881420" y="219975"/>
                  </a:lnTo>
                  <a:lnTo>
                    <a:pt x="837370" y="347633"/>
                  </a:lnTo>
                  <a:lnTo>
                    <a:pt x="815335" y="403769"/>
                  </a:lnTo>
                  <a:close/>
                </a:path>
                <a:path w="1711960" h="1928495">
                  <a:moveTo>
                    <a:pt x="1043040" y="395529"/>
                  </a:moveTo>
                  <a:lnTo>
                    <a:pt x="1021004" y="379049"/>
                  </a:lnTo>
                  <a:lnTo>
                    <a:pt x="1055206" y="327805"/>
                  </a:lnTo>
                  <a:lnTo>
                    <a:pt x="1097040" y="259630"/>
                  </a:lnTo>
                  <a:lnTo>
                    <a:pt x="1118649" y="219910"/>
                  </a:lnTo>
                  <a:lnTo>
                    <a:pt x="1144268" y="165576"/>
                  </a:lnTo>
                  <a:lnTo>
                    <a:pt x="1179159" y="85234"/>
                  </a:lnTo>
                  <a:lnTo>
                    <a:pt x="1197293" y="41201"/>
                  </a:lnTo>
                  <a:lnTo>
                    <a:pt x="1336855" y="156564"/>
                  </a:lnTo>
                  <a:lnTo>
                    <a:pt x="1282797" y="175877"/>
                  </a:lnTo>
                  <a:lnTo>
                    <a:pt x="1247907" y="196477"/>
                  </a:lnTo>
                  <a:lnTo>
                    <a:pt x="1197293" y="238966"/>
                  </a:lnTo>
                  <a:lnTo>
                    <a:pt x="1162862" y="276561"/>
                  </a:lnTo>
                  <a:lnTo>
                    <a:pt x="1085735" y="354843"/>
                  </a:lnTo>
                  <a:lnTo>
                    <a:pt x="1043040" y="395529"/>
                  </a:lnTo>
                  <a:close/>
                </a:path>
                <a:path w="1711960" h="1928495">
                  <a:moveTo>
                    <a:pt x="528866" y="370809"/>
                  </a:moveTo>
                  <a:lnTo>
                    <a:pt x="492138" y="304887"/>
                  </a:lnTo>
                  <a:lnTo>
                    <a:pt x="483416" y="283257"/>
                  </a:lnTo>
                  <a:lnTo>
                    <a:pt x="457707" y="233815"/>
                  </a:lnTo>
                  <a:lnTo>
                    <a:pt x="420980" y="176134"/>
                  </a:lnTo>
                  <a:lnTo>
                    <a:pt x="389374" y="132495"/>
                  </a:lnTo>
                  <a:lnTo>
                    <a:pt x="345231" y="74161"/>
                  </a:lnTo>
                  <a:lnTo>
                    <a:pt x="359922" y="49441"/>
                  </a:lnTo>
                  <a:lnTo>
                    <a:pt x="441393" y="91315"/>
                  </a:lnTo>
                  <a:lnTo>
                    <a:pt x="508264" y="130877"/>
                  </a:lnTo>
                  <a:lnTo>
                    <a:pt x="542696" y="157143"/>
                  </a:lnTo>
                  <a:lnTo>
                    <a:pt x="583354" y="211248"/>
                  </a:lnTo>
                  <a:lnTo>
                    <a:pt x="594973" y="255446"/>
                  </a:lnTo>
                  <a:lnTo>
                    <a:pt x="593781" y="265687"/>
                  </a:lnTo>
                  <a:lnTo>
                    <a:pt x="583956" y="313128"/>
                  </a:lnTo>
                  <a:lnTo>
                    <a:pt x="567778" y="340416"/>
                  </a:lnTo>
                  <a:lnTo>
                    <a:pt x="554574" y="358448"/>
                  </a:lnTo>
                  <a:lnTo>
                    <a:pt x="528866" y="370809"/>
                  </a:lnTo>
                  <a:close/>
                </a:path>
                <a:path w="1711960" h="1928495">
                  <a:moveTo>
                    <a:pt x="264432" y="477931"/>
                  </a:moveTo>
                  <a:lnTo>
                    <a:pt x="198324" y="403769"/>
                  </a:lnTo>
                  <a:lnTo>
                    <a:pt x="1278092" y="403769"/>
                  </a:lnTo>
                  <a:lnTo>
                    <a:pt x="1373581" y="296647"/>
                  </a:lnTo>
                  <a:lnTo>
                    <a:pt x="1513144" y="453211"/>
                  </a:lnTo>
                  <a:lnTo>
                    <a:pt x="440721" y="453211"/>
                  </a:lnTo>
                  <a:lnTo>
                    <a:pt x="405974" y="454345"/>
                  </a:lnTo>
                  <a:lnTo>
                    <a:pt x="371169" y="456687"/>
                  </a:lnTo>
                  <a:lnTo>
                    <a:pt x="327097" y="462867"/>
                  </a:lnTo>
                  <a:lnTo>
                    <a:pt x="290437" y="470914"/>
                  </a:lnTo>
                  <a:lnTo>
                    <a:pt x="264432" y="477931"/>
                  </a:lnTo>
                  <a:close/>
                </a:path>
                <a:path w="1711960" h="1928495">
                  <a:moveTo>
                    <a:pt x="712499" y="626255"/>
                  </a:moveTo>
                  <a:lnTo>
                    <a:pt x="602319" y="626255"/>
                  </a:lnTo>
                  <a:lnTo>
                    <a:pt x="614701" y="606772"/>
                  </a:lnTo>
                  <a:lnTo>
                    <a:pt x="635373" y="571020"/>
                  </a:lnTo>
                  <a:lnTo>
                    <a:pt x="657409" y="527759"/>
                  </a:lnTo>
                  <a:lnTo>
                    <a:pt x="671304" y="497234"/>
                  </a:lnTo>
                  <a:lnTo>
                    <a:pt x="690463" y="453211"/>
                  </a:lnTo>
                  <a:lnTo>
                    <a:pt x="800644" y="453211"/>
                  </a:lnTo>
                  <a:lnTo>
                    <a:pt x="778607" y="498017"/>
                  </a:lnTo>
                  <a:lnTo>
                    <a:pt x="734535" y="584539"/>
                  </a:lnTo>
                  <a:lnTo>
                    <a:pt x="712499" y="626255"/>
                  </a:lnTo>
                  <a:close/>
                </a:path>
                <a:path w="1711960" h="1928495">
                  <a:moveTo>
                    <a:pt x="95489" y="700417"/>
                  </a:moveTo>
                  <a:lnTo>
                    <a:pt x="29381" y="626255"/>
                  </a:lnTo>
                  <a:lnTo>
                    <a:pt x="1454380" y="626255"/>
                  </a:lnTo>
                  <a:lnTo>
                    <a:pt x="1557215" y="510893"/>
                  </a:lnTo>
                  <a:lnTo>
                    <a:pt x="1704123" y="675696"/>
                  </a:lnTo>
                  <a:lnTo>
                    <a:pt x="271778" y="675696"/>
                  </a:lnTo>
                  <a:lnTo>
                    <a:pt x="237034" y="676830"/>
                  </a:lnTo>
                  <a:lnTo>
                    <a:pt x="202226" y="679172"/>
                  </a:lnTo>
                  <a:lnTo>
                    <a:pt x="158154" y="685353"/>
                  </a:lnTo>
                  <a:lnTo>
                    <a:pt x="121520" y="693394"/>
                  </a:lnTo>
                  <a:lnTo>
                    <a:pt x="95489" y="700417"/>
                  </a:lnTo>
                  <a:close/>
                </a:path>
                <a:path w="1711960" h="1928495">
                  <a:moveTo>
                    <a:pt x="7344" y="1153628"/>
                  </a:moveTo>
                  <a:lnTo>
                    <a:pt x="0" y="1120667"/>
                  </a:lnTo>
                  <a:lnTo>
                    <a:pt x="42694" y="1100581"/>
                  </a:lnTo>
                  <a:lnTo>
                    <a:pt x="125330" y="1057321"/>
                  </a:lnTo>
                  <a:lnTo>
                    <a:pt x="204292" y="1009939"/>
                  </a:lnTo>
                  <a:lnTo>
                    <a:pt x="279582" y="958439"/>
                  </a:lnTo>
                  <a:lnTo>
                    <a:pt x="351199" y="902817"/>
                  </a:lnTo>
                  <a:lnTo>
                    <a:pt x="419143" y="843075"/>
                  </a:lnTo>
                  <a:lnTo>
                    <a:pt x="483416" y="779214"/>
                  </a:lnTo>
                  <a:lnTo>
                    <a:pt x="544015" y="711232"/>
                  </a:lnTo>
                  <a:lnTo>
                    <a:pt x="572938" y="675696"/>
                  </a:lnTo>
                  <a:lnTo>
                    <a:pt x="690463" y="675696"/>
                  </a:lnTo>
                  <a:lnTo>
                    <a:pt x="660250" y="714258"/>
                  </a:lnTo>
                  <a:lnTo>
                    <a:pt x="594830" y="787905"/>
                  </a:lnTo>
                  <a:lnTo>
                    <a:pt x="522753" y="856917"/>
                  </a:lnTo>
                  <a:lnTo>
                    <a:pt x="444020" y="921293"/>
                  </a:lnTo>
                  <a:lnTo>
                    <a:pt x="358631" y="981035"/>
                  </a:lnTo>
                  <a:lnTo>
                    <a:pt x="266584" y="1036141"/>
                  </a:lnTo>
                  <a:lnTo>
                    <a:pt x="167881" y="1086612"/>
                  </a:lnTo>
                  <a:lnTo>
                    <a:pt x="62521" y="1132448"/>
                  </a:lnTo>
                  <a:lnTo>
                    <a:pt x="7344" y="1153628"/>
                  </a:lnTo>
                  <a:close/>
                </a:path>
                <a:path w="1711960" h="1928495">
                  <a:moveTo>
                    <a:pt x="1579252" y="1120667"/>
                  </a:moveTo>
                  <a:lnTo>
                    <a:pt x="1542840" y="1103479"/>
                  </a:lnTo>
                  <a:lnTo>
                    <a:pt x="1471912" y="1064852"/>
                  </a:lnTo>
                  <a:lnTo>
                    <a:pt x="1403508" y="1020562"/>
                  </a:lnTo>
                  <a:lnTo>
                    <a:pt x="1337630" y="970605"/>
                  </a:lnTo>
                  <a:lnTo>
                    <a:pt x="1274276" y="914984"/>
                  </a:lnTo>
                  <a:lnTo>
                    <a:pt x="1213447" y="853697"/>
                  </a:lnTo>
                  <a:lnTo>
                    <a:pt x="1155143" y="786746"/>
                  </a:lnTo>
                  <a:lnTo>
                    <a:pt x="1099365" y="714129"/>
                  </a:lnTo>
                  <a:lnTo>
                    <a:pt x="1072422" y="675696"/>
                  </a:lnTo>
                  <a:lnTo>
                    <a:pt x="1116494" y="675696"/>
                  </a:lnTo>
                  <a:lnTo>
                    <a:pt x="1155057" y="713486"/>
                  </a:lnTo>
                  <a:lnTo>
                    <a:pt x="1232184" y="780952"/>
                  </a:lnTo>
                  <a:lnTo>
                    <a:pt x="1290028" y="824455"/>
                  </a:lnTo>
                  <a:lnTo>
                    <a:pt x="1328591" y="850077"/>
                  </a:lnTo>
                  <a:lnTo>
                    <a:pt x="1367155" y="872994"/>
                  </a:lnTo>
                  <a:lnTo>
                    <a:pt x="1402586" y="891568"/>
                  </a:lnTo>
                  <a:lnTo>
                    <a:pt x="1463219" y="918847"/>
                  </a:lnTo>
                  <a:lnTo>
                    <a:pt x="1537590" y="946143"/>
                  </a:lnTo>
                  <a:lnTo>
                    <a:pt x="1609207" y="965713"/>
                  </a:lnTo>
                  <a:lnTo>
                    <a:pt x="1678070" y="977558"/>
                  </a:lnTo>
                  <a:lnTo>
                    <a:pt x="1711468" y="980584"/>
                  </a:lnTo>
                  <a:lnTo>
                    <a:pt x="1711468" y="1013545"/>
                  </a:lnTo>
                  <a:lnTo>
                    <a:pt x="1659667" y="1032698"/>
                  </a:lnTo>
                  <a:lnTo>
                    <a:pt x="1611789" y="1063661"/>
                  </a:lnTo>
                  <a:lnTo>
                    <a:pt x="1588376" y="1094305"/>
                  </a:lnTo>
                  <a:lnTo>
                    <a:pt x="1584992" y="1102784"/>
                  </a:lnTo>
                  <a:lnTo>
                    <a:pt x="1579252" y="1120667"/>
                  </a:lnTo>
                  <a:close/>
                </a:path>
                <a:path w="1711960" h="1928495">
                  <a:moveTo>
                    <a:pt x="426030" y="1013545"/>
                  </a:moveTo>
                  <a:lnTo>
                    <a:pt x="426030" y="980584"/>
                  </a:lnTo>
                  <a:lnTo>
                    <a:pt x="622633" y="949393"/>
                  </a:lnTo>
                  <a:lnTo>
                    <a:pt x="736486" y="928278"/>
                  </a:lnTo>
                  <a:lnTo>
                    <a:pt x="836567" y="906905"/>
                  </a:lnTo>
                  <a:lnTo>
                    <a:pt x="922875" y="885275"/>
                  </a:lnTo>
                  <a:lnTo>
                    <a:pt x="995410" y="863386"/>
                  </a:lnTo>
                  <a:lnTo>
                    <a:pt x="1054173" y="841240"/>
                  </a:lnTo>
                  <a:lnTo>
                    <a:pt x="1099164" y="818838"/>
                  </a:lnTo>
                  <a:lnTo>
                    <a:pt x="1116494" y="807539"/>
                  </a:lnTo>
                  <a:lnTo>
                    <a:pt x="1234020" y="947623"/>
                  </a:lnTo>
                  <a:lnTo>
                    <a:pt x="1206475" y="948009"/>
                  </a:lnTo>
                  <a:lnTo>
                    <a:pt x="1140367" y="951099"/>
                  </a:lnTo>
                  <a:lnTo>
                    <a:pt x="1013659" y="961528"/>
                  </a:lnTo>
                  <a:lnTo>
                    <a:pt x="910824" y="972344"/>
                  </a:lnTo>
                  <a:lnTo>
                    <a:pt x="910824" y="988824"/>
                  </a:lnTo>
                  <a:lnTo>
                    <a:pt x="807989" y="988824"/>
                  </a:lnTo>
                  <a:lnTo>
                    <a:pt x="510502" y="1008910"/>
                  </a:lnTo>
                  <a:lnTo>
                    <a:pt x="426030" y="1013545"/>
                  </a:lnTo>
                  <a:close/>
                </a:path>
                <a:path w="1711960" h="1928495">
                  <a:moveTo>
                    <a:pt x="910824" y="1211310"/>
                  </a:moveTo>
                  <a:lnTo>
                    <a:pt x="807989" y="1211310"/>
                  </a:lnTo>
                  <a:lnTo>
                    <a:pt x="807989" y="988824"/>
                  </a:lnTo>
                  <a:lnTo>
                    <a:pt x="910824" y="988824"/>
                  </a:lnTo>
                  <a:lnTo>
                    <a:pt x="910824" y="1211310"/>
                  </a:lnTo>
                  <a:close/>
                </a:path>
                <a:path w="1711960" h="1928495">
                  <a:moveTo>
                    <a:pt x="367267" y="1285471"/>
                  </a:moveTo>
                  <a:lnTo>
                    <a:pt x="301159" y="1211310"/>
                  </a:lnTo>
                  <a:lnTo>
                    <a:pt x="1189948" y="1211310"/>
                  </a:lnTo>
                  <a:lnTo>
                    <a:pt x="1278092" y="1112427"/>
                  </a:lnTo>
                  <a:lnTo>
                    <a:pt x="1410309" y="1260750"/>
                  </a:lnTo>
                  <a:lnTo>
                    <a:pt x="543556" y="1260750"/>
                  </a:lnTo>
                  <a:lnTo>
                    <a:pt x="508784" y="1261886"/>
                  </a:lnTo>
                  <a:lnTo>
                    <a:pt x="474004" y="1264227"/>
                  </a:lnTo>
                  <a:lnTo>
                    <a:pt x="429932" y="1270407"/>
                  </a:lnTo>
                  <a:lnTo>
                    <a:pt x="393317" y="1278444"/>
                  </a:lnTo>
                  <a:lnTo>
                    <a:pt x="367267" y="1285471"/>
                  </a:lnTo>
                  <a:close/>
                </a:path>
                <a:path w="1711960" h="1928495">
                  <a:moveTo>
                    <a:pt x="910824" y="1442036"/>
                  </a:moveTo>
                  <a:lnTo>
                    <a:pt x="807989" y="1442036"/>
                  </a:lnTo>
                  <a:lnTo>
                    <a:pt x="807989" y="1260750"/>
                  </a:lnTo>
                  <a:lnTo>
                    <a:pt x="910824" y="1260750"/>
                  </a:lnTo>
                  <a:lnTo>
                    <a:pt x="910824" y="1442036"/>
                  </a:lnTo>
                  <a:close/>
                </a:path>
                <a:path w="1711960" h="1928495">
                  <a:moveTo>
                    <a:pt x="88144" y="1516197"/>
                  </a:moveTo>
                  <a:lnTo>
                    <a:pt x="22035" y="1442036"/>
                  </a:lnTo>
                  <a:lnTo>
                    <a:pt x="1432344" y="1442036"/>
                  </a:lnTo>
                  <a:lnTo>
                    <a:pt x="1542525" y="1318432"/>
                  </a:lnTo>
                  <a:lnTo>
                    <a:pt x="1696778" y="1491477"/>
                  </a:lnTo>
                  <a:lnTo>
                    <a:pt x="264432" y="1491477"/>
                  </a:lnTo>
                  <a:lnTo>
                    <a:pt x="229641" y="1492613"/>
                  </a:lnTo>
                  <a:lnTo>
                    <a:pt x="194880" y="1494953"/>
                  </a:lnTo>
                  <a:lnTo>
                    <a:pt x="150808" y="1501133"/>
                  </a:lnTo>
                  <a:lnTo>
                    <a:pt x="114158" y="1509178"/>
                  </a:lnTo>
                  <a:lnTo>
                    <a:pt x="88144" y="1516197"/>
                  </a:lnTo>
                  <a:close/>
                </a:path>
                <a:path w="1711960" h="1928495">
                  <a:moveTo>
                    <a:pt x="907938" y="1742802"/>
                  </a:moveTo>
                  <a:lnTo>
                    <a:pt x="752899" y="1742802"/>
                  </a:lnTo>
                  <a:lnTo>
                    <a:pt x="775682" y="1739585"/>
                  </a:lnTo>
                  <a:lnTo>
                    <a:pt x="781950" y="1736928"/>
                  </a:lnTo>
                  <a:lnTo>
                    <a:pt x="790558" y="1729847"/>
                  </a:lnTo>
                  <a:lnTo>
                    <a:pt x="797444" y="1720062"/>
                  </a:lnTo>
                  <a:lnTo>
                    <a:pt x="801804" y="1709518"/>
                  </a:lnTo>
                  <a:lnTo>
                    <a:pt x="807989" y="1664521"/>
                  </a:lnTo>
                  <a:lnTo>
                    <a:pt x="807989" y="1491477"/>
                  </a:lnTo>
                  <a:lnTo>
                    <a:pt x="910824" y="1491477"/>
                  </a:lnTo>
                  <a:lnTo>
                    <a:pt x="910824" y="1705722"/>
                  </a:lnTo>
                  <a:lnTo>
                    <a:pt x="908936" y="1735320"/>
                  </a:lnTo>
                  <a:lnTo>
                    <a:pt x="907938" y="1742802"/>
                  </a:lnTo>
                  <a:close/>
                </a:path>
                <a:path w="1711960" h="1928495">
                  <a:moveTo>
                    <a:pt x="749226" y="1928207"/>
                  </a:moveTo>
                  <a:lnTo>
                    <a:pt x="729859" y="1868015"/>
                  </a:lnTo>
                  <a:lnTo>
                    <a:pt x="686475" y="1822179"/>
                  </a:lnTo>
                  <a:lnTo>
                    <a:pt x="618448" y="1778488"/>
                  </a:lnTo>
                  <a:lnTo>
                    <a:pt x="550901" y="1746923"/>
                  </a:lnTo>
                  <a:lnTo>
                    <a:pt x="550901" y="1713962"/>
                  </a:lnTo>
                  <a:lnTo>
                    <a:pt x="632143" y="1726966"/>
                  </a:lnTo>
                  <a:lnTo>
                    <a:pt x="719615" y="1739455"/>
                  </a:lnTo>
                  <a:lnTo>
                    <a:pt x="752899" y="1742802"/>
                  </a:lnTo>
                  <a:lnTo>
                    <a:pt x="907938" y="1742802"/>
                  </a:lnTo>
                  <a:lnTo>
                    <a:pt x="905142" y="1763758"/>
                  </a:lnTo>
                  <a:lnTo>
                    <a:pt x="879893" y="1829421"/>
                  </a:lnTo>
                  <a:lnTo>
                    <a:pt x="834443" y="1881695"/>
                  </a:lnTo>
                  <a:lnTo>
                    <a:pt x="782046" y="1913918"/>
                  </a:lnTo>
                  <a:lnTo>
                    <a:pt x="749226" y="1928207"/>
                  </a:lnTo>
                  <a:close/>
                </a:path>
              </a:pathLst>
            </a:custGeom>
            <a:solidFill>
              <a:srgbClr val="C0C0C0">
                <a:alpha val="79998"/>
              </a:srgbClr>
            </a:solidFill>
          </p:spPr>
          <p:txBody>
            <a:bodyPr wrap="square" lIns="0" tIns="0" rIns="0" bIns="0" rtlCol="0"/>
            <a:lstStyle/>
            <a:p/>
          </p:txBody>
        </p:sp>
        <p:pic>
          <p:nvPicPr>
            <p:cNvPr id="10" name="object 10"/>
            <p:cNvPicPr/>
            <p:nvPr/>
          </p:nvPicPr>
          <p:blipFill>
            <a:blip r:embed="rId3"/>
            <a:stretch>
              <a:fillRect/>
            </a:stretch>
          </p:blipFill>
          <p:spPr>
            <a:xfrm>
              <a:off x="827087" y="2492375"/>
              <a:ext cx="1711468" cy="1928207"/>
            </a:xfrm>
            <a:prstGeom prst="rect">
              <a:avLst/>
            </a:prstGeom>
          </p:spPr>
        </p:pic>
        <p:sp>
          <p:nvSpPr>
            <p:cNvPr id="11" name="object 11"/>
            <p:cNvSpPr/>
            <p:nvPr/>
          </p:nvSpPr>
          <p:spPr>
            <a:xfrm>
              <a:off x="852487" y="2526157"/>
              <a:ext cx="1692910" cy="1928495"/>
            </a:xfrm>
            <a:custGeom>
              <a:rect l="l" t="t" r="r" b="b"/>
              <a:pathLst>
                <a:path w="1692910" h="1928495">
                  <a:moveTo>
                    <a:pt x="475150" y="402349"/>
                  </a:moveTo>
                  <a:lnTo>
                    <a:pt x="438028" y="310144"/>
                  </a:lnTo>
                  <a:lnTo>
                    <a:pt x="426001" y="268899"/>
                  </a:lnTo>
                  <a:lnTo>
                    <a:pt x="405315" y="212307"/>
                  </a:lnTo>
                  <a:lnTo>
                    <a:pt x="371905" y="143153"/>
                  </a:lnTo>
                  <a:lnTo>
                    <a:pt x="352373" y="110072"/>
                  </a:lnTo>
                  <a:lnTo>
                    <a:pt x="304393" y="33528"/>
                  </a:lnTo>
                  <a:lnTo>
                    <a:pt x="326665" y="16763"/>
                  </a:lnTo>
                  <a:lnTo>
                    <a:pt x="479654" y="128697"/>
                  </a:lnTo>
                  <a:lnTo>
                    <a:pt x="515984" y="167645"/>
                  </a:lnTo>
                  <a:lnTo>
                    <a:pt x="535822" y="220264"/>
                  </a:lnTo>
                  <a:lnTo>
                    <a:pt x="549393" y="259850"/>
                  </a:lnTo>
                  <a:lnTo>
                    <a:pt x="543835" y="289235"/>
                  </a:lnTo>
                  <a:lnTo>
                    <a:pt x="519696" y="356246"/>
                  </a:lnTo>
                  <a:lnTo>
                    <a:pt x="475150" y="402349"/>
                  </a:lnTo>
                  <a:close/>
                </a:path>
                <a:path w="1692910" h="1928495">
                  <a:moveTo>
                    <a:pt x="126212" y="561612"/>
                  </a:moveTo>
                  <a:lnTo>
                    <a:pt x="59393" y="486171"/>
                  </a:lnTo>
                  <a:lnTo>
                    <a:pt x="601362" y="486171"/>
                  </a:lnTo>
                  <a:lnTo>
                    <a:pt x="668180" y="402349"/>
                  </a:lnTo>
                  <a:lnTo>
                    <a:pt x="786968" y="536465"/>
                  </a:lnTo>
                  <a:lnTo>
                    <a:pt x="304393" y="536465"/>
                  </a:lnTo>
                  <a:lnTo>
                    <a:pt x="240012" y="540443"/>
                  </a:lnTo>
                  <a:lnTo>
                    <a:pt x="174532" y="549684"/>
                  </a:lnTo>
                  <a:lnTo>
                    <a:pt x="126212" y="561612"/>
                  </a:lnTo>
                  <a:close/>
                </a:path>
                <a:path w="1692910" h="1928495">
                  <a:moveTo>
                    <a:pt x="14848" y="1341164"/>
                  </a:moveTo>
                  <a:lnTo>
                    <a:pt x="0" y="1316017"/>
                  </a:lnTo>
                  <a:lnTo>
                    <a:pt x="42515" y="1279410"/>
                  </a:lnTo>
                  <a:lnTo>
                    <a:pt x="126500" y="1200302"/>
                  </a:lnTo>
                  <a:lnTo>
                    <a:pt x="209095" y="1113336"/>
                  </a:lnTo>
                  <a:lnTo>
                    <a:pt x="287239" y="1022083"/>
                  </a:lnTo>
                  <a:lnTo>
                    <a:pt x="330378" y="968152"/>
                  </a:lnTo>
                  <a:lnTo>
                    <a:pt x="369639" y="916157"/>
                  </a:lnTo>
                  <a:lnTo>
                    <a:pt x="442261" y="811181"/>
                  </a:lnTo>
                  <a:lnTo>
                    <a:pt x="508152" y="703259"/>
                  </a:lnTo>
                  <a:lnTo>
                    <a:pt x="567082" y="592718"/>
                  </a:lnTo>
                  <a:lnTo>
                    <a:pt x="593937" y="536465"/>
                  </a:lnTo>
                  <a:lnTo>
                    <a:pt x="786968" y="536465"/>
                  </a:lnTo>
                  <a:lnTo>
                    <a:pt x="705301" y="578377"/>
                  </a:lnTo>
                  <a:lnTo>
                    <a:pt x="657507" y="653293"/>
                  </a:lnTo>
                  <a:lnTo>
                    <a:pt x="564705" y="799982"/>
                  </a:lnTo>
                  <a:lnTo>
                    <a:pt x="519696" y="871756"/>
                  </a:lnTo>
                  <a:lnTo>
                    <a:pt x="519696" y="922049"/>
                  </a:lnTo>
                  <a:lnTo>
                    <a:pt x="611634" y="963961"/>
                  </a:lnTo>
                  <a:lnTo>
                    <a:pt x="519696" y="963961"/>
                  </a:lnTo>
                  <a:lnTo>
                    <a:pt x="519743" y="997490"/>
                  </a:lnTo>
                  <a:lnTo>
                    <a:pt x="415756" y="997490"/>
                  </a:lnTo>
                  <a:lnTo>
                    <a:pt x="372138" y="1046867"/>
                  </a:lnTo>
                  <a:lnTo>
                    <a:pt x="279335" y="1140119"/>
                  </a:lnTo>
                  <a:lnTo>
                    <a:pt x="179108" y="1226038"/>
                  </a:lnTo>
                  <a:lnTo>
                    <a:pt x="71458" y="1304622"/>
                  </a:lnTo>
                  <a:lnTo>
                    <a:pt x="14848" y="1341164"/>
                  </a:lnTo>
                  <a:close/>
                </a:path>
                <a:path w="1692910" h="1928495">
                  <a:moveTo>
                    <a:pt x="764694" y="1290869"/>
                  </a:moveTo>
                  <a:lnTo>
                    <a:pt x="705301" y="1207047"/>
                  </a:lnTo>
                  <a:lnTo>
                    <a:pt x="681634" y="1160854"/>
                  </a:lnTo>
                  <a:lnTo>
                    <a:pt x="651359" y="1109996"/>
                  </a:lnTo>
                  <a:lnTo>
                    <a:pt x="604957" y="1049225"/>
                  </a:lnTo>
                  <a:lnTo>
                    <a:pt x="571109" y="1013599"/>
                  </a:lnTo>
                  <a:lnTo>
                    <a:pt x="519696" y="963961"/>
                  </a:lnTo>
                  <a:lnTo>
                    <a:pt x="611634" y="963961"/>
                  </a:lnTo>
                  <a:lnTo>
                    <a:pt x="684709" y="1002598"/>
                  </a:lnTo>
                  <a:lnTo>
                    <a:pt x="724800" y="1030233"/>
                  </a:lnTo>
                  <a:lnTo>
                    <a:pt x="801298" y="1125529"/>
                  </a:lnTo>
                  <a:lnTo>
                    <a:pt x="809240" y="1165136"/>
                  </a:lnTo>
                  <a:lnTo>
                    <a:pt x="790679" y="1240576"/>
                  </a:lnTo>
                  <a:lnTo>
                    <a:pt x="764694" y="1290869"/>
                  </a:lnTo>
                  <a:close/>
                </a:path>
                <a:path w="1692910" h="1928495">
                  <a:moveTo>
                    <a:pt x="408332" y="1927922"/>
                  </a:moveTo>
                  <a:lnTo>
                    <a:pt x="411579" y="1744036"/>
                  </a:lnTo>
                  <a:lnTo>
                    <a:pt x="415287" y="1279410"/>
                  </a:lnTo>
                  <a:lnTo>
                    <a:pt x="415756" y="997490"/>
                  </a:lnTo>
                  <a:lnTo>
                    <a:pt x="519743" y="997490"/>
                  </a:lnTo>
                  <a:lnTo>
                    <a:pt x="520159" y="1292965"/>
                  </a:lnTo>
                  <a:lnTo>
                    <a:pt x="523870" y="1737226"/>
                  </a:lnTo>
                  <a:lnTo>
                    <a:pt x="527119" y="1852483"/>
                  </a:lnTo>
                  <a:lnTo>
                    <a:pt x="408332" y="1927922"/>
                  </a:lnTo>
                  <a:close/>
                </a:path>
                <a:path w="1692910" h="1928495">
                  <a:moveTo>
                    <a:pt x="1425451" y="1860864"/>
                  </a:moveTo>
                  <a:lnTo>
                    <a:pt x="1128482" y="1860864"/>
                  </a:lnTo>
                  <a:lnTo>
                    <a:pt x="1072207" y="1854594"/>
                  </a:lnTo>
                  <a:lnTo>
                    <a:pt x="1030603" y="1840399"/>
                  </a:lnTo>
                  <a:lnTo>
                    <a:pt x="978402" y="1794559"/>
                  </a:lnTo>
                  <a:lnTo>
                    <a:pt x="949401" y="1722525"/>
                  </a:lnTo>
                  <a:lnTo>
                    <a:pt x="942876" y="1651308"/>
                  </a:lnTo>
                  <a:lnTo>
                    <a:pt x="942411" y="998014"/>
                  </a:lnTo>
                  <a:lnTo>
                    <a:pt x="938700" y="172360"/>
                  </a:lnTo>
                  <a:lnTo>
                    <a:pt x="935452" y="0"/>
                  </a:lnTo>
                  <a:lnTo>
                    <a:pt x="1113634" y="83822"/>
                  </a:lnTo>
                  <a:lnTo>
                    <a:pt x="1046815" y="150880"/>
                  </a:lnTo>
                  <a:lnTo>
                    <a:pt x="1046815" y="1634543"/>
                  </a:lnTo>
                  <a:lnTo>
                    <a:pt x="1051700" y="1684585"/>
                  </a:lnTo>
                  <a:lnTo>
                    <a:pt x="1068739" y="1718890"/>
                  </a:lnTo>
                  <a:lnTo>
                    <a:pt x="1106788" y="1744036"/>
                  </a:lnTo>
                  <a:lnTo>
                    <a:pt x="1180451" y="1751895"/>
                  </a:lnTo>
                  <a:lnTo>
                    <a:pt x="1680106" y="1751895"/>
                  </a:lnTo>
                  <a:lnTo>
                    <a:pt x="1675055" y="1761962"/>
                  </a:lnTo>
                  <a:lnTo>
                    <a:pt x="1644290" y="1801075"/>
                  </a:lnTo>
                  <a:lnTo>
                    <a:pt x="1582577" y="1839320"/>
                  </a:lnTo>
                  <a:lnTo>
                    <a:pt x="1544064" y="1851369"/>
                  </a:lnTo>
                  <a:lnTo>
                    <a:pt x="1514590" y="1856324"/>
                  </a:lnTo>
                  <a:lnTo>
                    <a:pt x="1425451" y="1860864"/>
                  </a:lnTo>
                  <a:close/>
                </a:path>
                <a:path w="1692910" h="1928495">
                  <a:moveTo>
                    <a:pt x="1680106" y="1751895"/>
                  </a:moveTo>
                  <a:lnTo>
                    <a:pt x="1425451" y="1751895"/>
                  </a:lnTo>
                  <a:lnTo>
                    <a:pt x="1471743" y="1742974"/>
                  </a:lnTo>
                  <a:lnTo>
                    <a:pt x="1484903" y="1737161"/>
                  </a:lnTo>
                  <a:lnTo>
                    <a:pt x="1517847" y="1704156"/>
                  </a:lnTo>
                  <a:lnTo>
                    <a:pt x="1544238" y="1601014"/>
                  </a:lnTo>
                  <a:lnTo>
                    <a:pt x="1548486" y="1496503"/>
                  </a:lnTo>
                  <a:lnTo>
                    <a:pt x="1551198" y="1407697"/>
                  </a:lnTo>
                  <a:lnTo>
                    <a:pt x="1551663" y="1357928"/>
                  </a:lnTo>
                  <a:lnTo>
                    <a:pt x="1588784" y="1357928"/>
                  </a:lnTo>
                  <a:lnTo>
                    <a:pt x="1590218" y="1428167"/>
                  </a:lnTo>
                  <a:lnTo>
                    <a:pt x="1597124" y="1539271"/>
                  </a:lnTo>
                  <a:lnTo>
                    <a:pt x="1603632" y="1596823"/>
                  </a:lnTo>
                  <a:lnTo>
                    <a:pt x="1629290" y="1677138"/>
                  </a:lnTo>
                  <a:lnTo>
                    <a:pt x="1654334" y="1706771"/>
                  </a:lnTo>
                  <a:lnTo>
                    <a:pt x="1692723" y="1726748"/>
                  </a:lnTo>
                  <a:lnTo>
                    <a:pt x="1680106" y="1751895"/>
                  </a:lnTo>
                  <a:close/>
                </a:path>
              </a:pathLst>
            </a:custGeom>
            <a:solidFill>
              <a:srgbClr val="C0C0C0">
                <a:alpha val="79998"/>
              </a:srgbClr>
            </a:solidFill>
          </p:spPr>
          <p:txBody>
            <a:bodyPr wrap="square" lIns="0" tIns="0" rIns="0" bIns="0" rtlCol="0"/>
            <a:lstStyle/>
            <a:p/>
          </p:txBody>
        </p:sp>
        <p:pic>
          <p:nvPicPr>
            <p:cNvPr id="12" name="object 12"/>
            <p:cNvPicPr/>
            <p:nvPr/>
          </p:nvPicPr>
          <p:blipFill>
            <a:blip r:embed="rId4"/>
            <a:stretch>
              <a:fillRect/>
            </a:stretch>
          </p:blipFill>
          <p:spPr>
            <a:xfrm>
              <a:off x="827087" y="2500757"/>
              <a:ext cx="1692723" cy="1927922"/>
            </a:xfrm>
            <a:prstGeom prst="rect">
              <a:avLst/>
            </a:prstGeom>
          </p:spPr>
        </p:pic>
        <p:sp>
          <p:nvSpPr>
            <p:cNvPr id="13" name="object 13"/>
            <p:cNvSpPr/>
            <p:nvPr/>
          </p:nvSpPr>
          <p:spPr>
            <a:xfrm>
              <a:off x="852487" y="2517774"/>
              <a:ext cx="1706880" cy="1873250"/>
            </a:xfrm>
            <a:custGeom>
              <a:rect l="l" t="t" r="r" b="b"/>
              <a:pathLst>
                <a:path w="1706880" h="1873250">
                  <a:moveTo>
                    <a:pt x="797838" y="366678"/>
                  </a:moveTo>
                  <a:lnTo>
                    <a:pt x="687027" y="366678"/>
                  </a:lnTo>
                  <a:lnTo>
                    <a:pt x="698108" y="286966"/>
                  </a:lnTo>
                  <a:lnTo>
                    <a:pt x="720270" y="103626"/>
                  </a:lnTo>
                  <a:lnTo>
                    <a:pt x="731351" y="0"/>
                  </a:lnTo>
                  <a:lnTo>
                    <a:pt x="886487" y="95655"/>
                  </a:lnTo>
                  <a:lnTo>
                    <a:pt x="834775" y="135511"/>
                  </a:lnTo>
                  <a:lnTo>
                    <a:pt x="824156" y="191808"/>
                  </a:lnTo>
                  <a:lnTo>
                    <a:pt x="805687" y="307392"/>
                  </a:lnTo>
                  <a:lnTo>
                    <a:pt x="797838" y="366678"/>
                  </a:lnTo>
                  <a:close/>
                </a:path>
                <a:path w="1706880" h="1873250">
                  <a:moveTo>
                    <a:pt x="251171" y="438420"/>
                  </a:moveTo>
                  <a:lnTo>
                    <a:pt x="184684" y="366678"/>
                  </a:lnTo>
                  <a:lnTo>
                    <a:pt x="1233694" y="366678"/>
                  </a:lnTo>
                  <a:lnTo>
                    <a:pt x="1351892" y="263052"/>
                  </a:lnTo>
                  <a:lnTo>
                    <a:pt x="1477478" y="414506"/>
                  </a:lnTo>
                  <a:lnTo>
                    <a:pt x="428468" y="414506"/>
                  </a:lnTo>
                  <a:lnTo>
                    <a:pt x="395706" y="415462"/>
                  </a:lnTo>
                  <a:lnTo>
                    <a:pt x="358519" y="417869"/>
                  </a:lnTo>
                  <a:lnTo>
                    <a:pt x="314194" y="423847"/>
                  </a:lnTo>
                  <a:lnTo>
                    <a:pt x="275649" y="431985"/>
                  </a:lnTo>
                  <a:lnTo>
                    <a:pt x="251171" y="438420"/>
                  </a:lnTo>
                  <a:close/>
                </a:path>
                <a:path w="1706880" h="1873250">
                  <a:moveTo>
                    <a:pt x="731351" y="757271"/>
                  </a:moveTo>
                  <a:lnTo>
                    <a:pt x="620540" y="757271"/>
                  </a:lnTo>
                  <a:lnTo>
                    <a:pt x="635315" y="685031"/>
                  </a:lnTo>
                  <a:lnTo>
                    <a:pt x="664865" y="513649"/>
                  </a:lnTo>
                  <a:lnTo>
                    <a:pt x="679640" y="414506"/>
                  </a:lnTo>
                  <a:lnTo>
                    <a:pt x="790451" y="414506"/>
                  </a:lnTo>
                  <a:lnTo>
                    <a:pt x="775675" y="504681"/>
                  </a:lnTo>
                  <a:lnTo>
                    <a:pt x="746126" y="676064"/>
                  </a:lnTo>
                  <a:lnTo>
                    <a:pt x="731351" y="757271"/>
                  </a:lnTo>
                  <a:close/>
                </a:path>
                <a:path w="1706880" h="1873250">
                  <a:moveTo>
                    <a:pt x="66486" y="829012"/>
                  </a:moveTo>
                  <a:lnTo>
                    <a:pt x="0" y="757271"/>
                  </a:lnTo>
                  <a:lnTo>
                    <a:pt x="1447928" y="757271"/>
                  </a:lnTo>
                  <a:lnTo>
                    <a:pt x="1566126" y="645673"/>
                  </a:lnTo>
                  <a:lnTo>
                    <a:pt x="1706487" y="805099"/>
                  </a:lnTo>
                  <a:lnTo>
                    <a:pt x="243783" y="805099"/>
                  </a:lnTo>
                  <a:lnTo>
                    <a:pt x="211021" y="806054"/>
                  </a:lnTo>
                  <a:lnTo>
                    <a:pt x="173834" y="808461"/>
                  </a:lnTo>
                  <a:lnTo>
                    <a:pt x="129509" y="814440"/>
                  </a:lnTo>
                  <a:lnTo>
                    <a:pt x="90986" y="822573"/>
                  </a:lnTo>
                  <a:lnTo>
                    <a:pt x="66486" y="829012"/>
                  </a:lnTo>
                  <a:close/>
                </a:path>
                <a:path w="1706880" h="1873250">
                  <a:moveTo>
                    <a:pt x="590991" y="1219605"/>
                  </a:moveTo>
                  <a:lnTo>
                    <a:pt x="494955" y="1115978"/>
                  </a:lnTo>
                  <a:lnTo>
                    <a:pt x="521327" y="1089954"/>
                  </a:lnTo>
                  <a:lnTo>
                    <a:pt x="533911" y="1074565"/>
                  </a:lnTo>
                  <a:lnTo>
                    <a:pt x="555381" y="1036577"/>
                  </a:lnTo>
                  <a:lnTo>
                    <a:pt x="567847" y="997219"/>
                  </a:lnTo>
                  <a:lnTo>
                    <a:pt x="613153" y="805099"/>
                  </a:lnTo>
                  <a:lnTo>
                    <a:pt x="723964" y="805099"/>
                  </a:lnTo>
                  <a:lnTo>
                    <a:pt x="705495" y="892782"/>
                  </a:lnTo>
                  <a:lnTo>
                    <a:pt x="677793" y="1009363"/>
                  </a:lnTo>
                  <a:lnTo>
                    <a:pt x="659324" y="1077118"/>
                  </a:lnTo>
                  <a:lnTo>
                    <a:pt x="650090" y="1108007"/>
                  </a:lnTo>
                  <a:lnTo>
                    <a:pt x="1403604" y="1108007"/>
                  </a:lnTo>
                  <a:lnTo>
                    <a:pt x="1447928" y="1155834"/>
                  </a:lnTo>
                  <a:lnTo>
                    <a:pt x="642703" y="1155834"/>
                  </a:lnTo>
                  <a:lnTo>
                    <a:pt x="590991" y="1219605"/>
                  </a:lnTo>
                  <a:close/>
                </a:path>
                <a:path w="1706880" h="1873250">
                  <a:moveTo>
                    <a:pt x="1403604" y="1108007"/>
                  </a:moveTo>
                  <a:lnTo>
                    <a:pt x="1263244" y="1108007"/>
                  </a:lnTo>
                  <a:lnTo>
                    <a:pt x="1329730" y="1028294"/>
                  </a:lnTo>
                  <a:lnTo>
                    <a:pt x="1403604" y="1108007"/>
                  </a:lnTo>
                  <a:close/>
                </a:path>
                <a:path w="1706880" h="1873250">
                  <a:moveTo>
                    <a:pt x="1026316" y="1570341"/>
                  </a:moveTo>
                  <a:lnTo>
                    <a:pt x="967748" y="1570341"/>
                  </a:lnTo>
                  <a:lnTo>
                    <a:pt x="996605" y="1532477"/>
                  </a:lnTo>
                  <a:lnTo>
                    <a:pt x="1061244" y="1444793"/>
                  </a:lnTo>
                  <a:lnTo>
                    <a:pt x="1175518" y="1283375"/>
                  </a:lnTo>
                  <a:lnTo>
                    <a:pt x="1263244" y="1155834"/>
                  </a:lnTo>
                  <a:lnTo>
                    <a:pt x="1447928" y="1155834"/>
                  </a:lnTo>
                  <a:lnTo>
                    <a:pt x="1470090" y="1179748"/>
                  </a:lnTo>
                  <a:lnTo>
                    <a:pt x="1450780" y="1185591"/>
                  </a:lnTo>
                  <a:lnTo>
                    <a:pt x="1433817" y="1191519"/>
                  </a:lnTo>
                  <a:lnTo>
                    <a:pt x="1384645" y="1215931"/>
                  </a:lnTo>
                  <a:lnTo>
                    <a:pt x="1347159" y="1240778"/>
                  </a:lnTo>
                  <a:lnTo>
                    <a:pt x="1301702" y="1278235"/>
                  </a:lnTo>
                  <a:lnTo>
                    <a:pt x="1270631" y="1307289"/>
                  </a:lnTo>
                  <a:lnTo>
                    <a:pt x="1215687" y="1363586"/>
                  </a:lnTo>
                  <a:lnTo>
                    <a:pt x="1086408" y="1503083"/>
                  </a:lnTo>
                  <a:lnTo>
                    <a:pt x="1026316" y="1570341"/>
                  </a:lnTo>
                  <a:close/>
                </a:path>
                <a:path w="1706880" h="1873250">
                  <a:moveTo>
                    <a:pt x="1159820" y="1873250"/>
                  </a:moveTo>
                  <a:lnTo>
                    <a:pt x="1100721" y="1825422"/>
                  </a:lnTo>
                  <a:lnTo>
                    <a:pt x="1083060" y="1807113"/>
                  </a:lnTo>
                  <a:lnTo>
                    <a:pt x="1041506" y="1768253"/>
                  </a:lnTo>
                  <a:lnTo>
                    <a:pt x="991642" y="1726403"/>
                  </a:lnTo>
                  <a:lnTo>
                    <a:pt x="941566" y="1687808"/>
                  </a:lnTo>
                  <a:lnTo>
                    <a:pt x="901261" y="1658025"/>
                  </a:lnTo>
                  <a:lnTo>
                    <a:pt x="866517" y="1633737"/>
                  </a:lnTo>
                  <a:lnTo>
                    <a:pt x="788027" y="1582920"/>
                  </a:lnTo>
                  <a:lnTo>
                    <a:pt x="697531" y="1529114"/>
                  </a:lnTo>
                  <a:lnTo>
                    <a:pt x="595031" y="1472319"/>
                  </a:lnTo>
                  <a:lnTo>
                    <a:pt x="539280" y="1442801"/>
                  </a:lnTo>
                  <a:lnTo>
                    <a:pt x="546667" y="1410915"/>
                  </a:lnTo>
                  <a:lnTo>
                    <a:pt x="608190" y="1430843"/>
                  </a:lnTo>
                  <a:lnTo>
                    <a:pt x="723617" y="1470700"/>
                  </a:lnTo>
                  <a:lnTo>
                    <a:pt x="828888" y="1510557"/>
                  </a:lnTo>
                  <a:lnTo>
                    <a:pt x="924001" y="1550413"/>
                  </a:lnTo>
                  <a:lnTo>
                    <a:pt x="967748" y="1570341"/>
                  </a:lnTo>
                  <a:lnTo>
                    <a:pt x="1026316" y="1570341"/>
                  </a:lnTo>
                  <a:lnTo>
                    <a:pt x="1012072" y="1586283"/>
                  </a:lnTo>
                  <a:lnTo>
                    <a:pt x="1113685" y="1637763"/>
                  </a:lnTo>
                  <a:lnTo>
                    <a:pt x="1145824" y="1659426"/>
                  </a:lnTo>
                  <a:lnTo>
                    <a:pt x="1173758" y="1687077"/>
                  </a:lnTo>
                  <a:lnTo>
                    <a:pt x="1188391" y="1762419"/>
                  </a:lnTo>
                  <a:lnTo>
                    <a:pt x="1189370" y="1777594"/>
                  </a:lnTo>
                  <a:lnTo>
                    <a:pt x="1185203" y="1818020"/>
                  </a:lnTo>
                  <a:lnTo>
                    <a:pt x="1184448" y="1822632"/>
                  </a:lnTo>
                  <a:lnTo>
                    <a:pt x="1178288" y="1845350"/>
                  </a:lnTo>
                  <a:lnTo>
                    <a:pt x="1159820" y="1873250"/>
                  </a:lnTo>
                  <a:close/>
                </a:path>
              </a:pathLst>
            </a:custGeom>
            <a:solidFill>
              <a:srgbClr val="C0C0C0">
                <a:alpha val="79998"/>
              </a:srgbClr>
            </a:solidFill>
          </p:spPr>
          <p:txBody>
            <a:bodyPr wrap="square" lIns="0" tIns="0" rIns="0" bIns="0" rtlCol="0"/>
            <a:lstStyle/>
            <a:p/>
          </p:txBody>
        </p:sp>
        <p:pic>
          <p:nvPicPr>
            <p:cNvPr id="14" name="object 14"/>
            <p:cNvPicPr/>
            <p:nvPr/>
          </p:nvPicPr>
          <p:blipFill>
            <a:blip r:embed="rId5"/>
            <a:stretch>
              <a:fillRect/>
            </a:stretch>
          </p:blipFill>
          <p:spPr>
            <a:xfrm>
              <a:off x="827087" y="2492375"/>
              <a:ext cx="1706487" cy="1873250"/>
            </a:xfrm>
            <a:prstGeom prst="rect">
              <a:avLst/>
            </a:prstGeom>
          </p:spPr>
        </p:pic>
      </p:grpSp>
      <p:grpSp>
        <p:nvGrpSpPr>
          <p:cNvPr id="15" name="object 15"/>
          <p:cNvGrpSpPr/>
          <p:nvPr/>
        </p:nvGrpSpPr>
        <p:grpSpPr>
          <a:xfrm>
            <a:off x="4580566" y="2492375"/>
            <a:ext cx="3617595" cy="1970405"/>
            <a:chOff x="4580566" y="2492375"/>
            <a:chExt cx="3617595" cy="1970405"/>
          </a:xfrm>
        </p:grpSpPr>
        <p:sp>
          <p:nvSpPr>
            <p:cNvPr id="16" name="object 16"/>
            <p:cNvSpPr/>
            <p:nvPr/>
          </p:nvSpPr>
          <p:spPr>
            <a:xfrm>
              <a:off x="4605966" y="2517774"/>
              <a:ext cx="1704339" cy="1945005"/>
            </a:xfrm>
            <a:custGeom>
              <a:rect l="l" t="t" r="r" b="b"/>
              <a:pathLst>
                <a:path w="1704339" h="1945004">
                  <a:moveTo>
                    <a:pt x="1248712" y="1944688"/>
                  </a:moveTo>
                  <a:lnTo>
                    <a:pt x="1251925" y="1796622"/>
                  </a:lnTo>
                  <a:lnTo>
                    <a:pt x="1255598" y="1328990"/>
                  </a:lnTo>
                  <a:lnTo>
                    <a:pt x="1256057" y="1009425"/>
                  </a:lnTo>
                  <a:lnTo>
                    <a:pt x="1255598" y="695525"/>
                  </a:lnTo>
                  <a:lnTo>
                    <a:pt x="1253187" y="353105"/>
                  </a:lnTo>
                  <a:lnTo>
                    <a:pt x="1250434" y="210447"/>
                  </a:lnTo>
                  <a:lnTo>
                    <a:pt x="1248712" y="164804"/>
                  </a:lnTo>
                  <a:lnTo>
                    <a:pt x="1344202" y="238966"/>
                  </a:lnTo>
                  <a:lnTo>
                    <a:pt x="1674743" y="238966"/>
                  </a:lnTo>
                  <a:lnTo>
                    <a:pt x="1704124" y="271926"/>
                  </a:lnTo>
                  <a:lnTo>
                    <a:pt x="1684536" y="288407"/>
                  </a:lnTo>
                  <a:lnTo>
                    <a:pt x="1344202" y="288407"/>
                  </a:lnTo>
                  <a:lnTo>
                    <a:pt x="1344202" y="1409074"/>
                  </a:lnTo>
                  <a:lnTo>
                    <a:pt x="1526980" y="1425638"/>
                  </a:lnTo>
                  <a:lnTo>
                    <a:pt x="1643750" y="1425638"/>
                  </a:lnTo>
                  <a:lnTo>
                    <a:pt x="1642685" y="1442036"/>
                  </a:lnTo>
                  <a:lnTo>
                    <a:pt x="1344202" y="1442036"/>
                  </a:lnTo>
                  <a:lnTo>
                    <a:pt x="1344202" y="1887006"/>
                  </a:lnTo>
                  <a:lnTo>
                    <a:pt x="1248712" y="1944688"/>
                  </a:lnTo>
                  <a:close/>
                </a:path>
                <a:path w="1704339" h="1945004">
                  <a:moveTo>
                    <a:pt x="1674743" y="238966"/>
                  </a:moveTo>
                  <a:lnTo>
                    <a:pt x="1557217" y="238966"/>
                  </a:lnTo>
                  <a:lnTo>
                    <a:pt x="1615980" y="173044"/>
                  </a:lnTo>
                  <a:lnTo>
                    <a:pt x="1674743" y="238966"/>
                  </a:lnTo>
                  <a:close/>
                </a:path>
                <a:path w="1704339" h="1945004">
                  <a:moveTo>
                    <a:pt x="1643750" y="1425638"/>
                  </a:moveTo>
                  <a:lnTo>
                    <a:pt x="1526980" y="1425638"/>
                  </a:lnTo>
                  <a:lnTo>
                    <a:pt x="1531509" y="1425555"/>
                  </a:lnTo>
                  <a:lnTo>
                    <a:pt x="1540842" y="1417246"/>
                  </a:lnTo>
                  <a:lnTo>
                    <a:pt x="1557217" y="1384353"/>
                  </a:lnTo>
                  <a:lnTo>
                    <a:pt x="1557217" y="288407"/>
                  </a:lnTo>
                  <a:lnTo>
                    <a:pt x="1684536" y="288407"/>
                  </a:lnTo>
                  <a:lnTo>
                    <a:pt x="1645361" y="321368"/>
                  </a:lnTo>
                  <a:lnTo>
                    <a:pt x="1645361" y="1400834"/>
                  </a:lnTo>
                  <a:lnTo>
                    <a:pt x="1643750" y="1425638"/>
                  </a:lnTo>
                  <a:close/>
                </a:path>
                <a:path w="1704339" h="1945004">
                  <a:moveTo>
                    <a:pt x="1527835" y="1598599"/>
                  </a:moveTo>
                  <a:lnTo>
                    <a:pt x="1507950" y="1560456"/>
                  </a:lnTo>
                  <a:lnTo>
                    <a:pt x="1470995" y="1515907"/>
                  </a:lnTo>
                  <a:lnTo>
                    <a:pt x="1422103" y="1478569"/>
                  </a:lnTo>
                  <a:lnTo>
                    <a:pt x="1384063" y="1458556"/>
                  </a:lnTo>
                  <a:lnTo>
                    <a:pt x="1344202" y="1442036"/>
                  </a:lnTo>
                  <a:lnTo>
                    <a:pt x="1642685" y="1442036"/>
                  </a:lnTo>
                  <a:lnTo>
                    <a:pt x="1632747" y="1487420"/>
                  </a:lnTo>
                  <a:lnTo>
                    <a:pt x="1613494" y="1527809"/>
                  </a:lnTo>
                  <a:lnTo>
                    <a:pt x="1575694" y="1567119"/>
                  </a:lnTo>
                  <a:lnTo>
                    <a:pt x="1574815" y="1567732"/>
                  </a:lnTo>
                  <a:lnTo>
                    <a:pt x="1527835" y="1598599"/>
                  </a:lnTo>
                  <a:close/>
                </a:path>
                <a:path w="1704339" h="1945004">
                  <a:moveTo>
                    <a:pt x="925516" y="477931"/>
                  </a:moveTo>
                  <a:lnTo>
                    <a:pt x="837371" y="477931"/>
                  </a:lnTo>
                  <a:lnTo>
                    <a:pt x="837276" y="222485"/>
                  </a:lnTo>
                  <a:lnTo>
                    <a:pt x="836912" y="175361"/>
                  </a:lnTo>
                  <a:lnTo>
                    <a:pt x="833240" y="57939"/>
                  </a:lnTo>
                  <a:lnTo>
                    <a:pt x="830026" y="0"/>
                  </a:lnTo>
                  <a:lnTo>
                    <a:pt x="984279" y="82402"/>
                  </a:lnTo>
                  <a:lnTo>
                    <a:pt x="925516" y="148323"/>
                  </a:lnTo>
                  <a:lnTo>
                    <a:pt x="925516" y="477931"/>
                  </a:lnTo>
                  <a:close/>
                </a:path>
                <a:path w="1704339" h="1945004">
                  <a:moveTo>
                    <a:pt x="594974" y="148323"/>
                  </a:moveTo>
                  <a:lnTo>
                    <a:pt x="462758" y="148323"/>
                  </a:lnTo>
                  <a:lnTo>
                    <a:pt x="528866" y="74161"/>
                  </a:lnTo>
                  <a:lnTo>
                    <a:pt x="594974" y="148323"/>
                  </a:lnTo>
                  <a:close/>
                </a:path>
                <a:path w="1704339" h="1945004">
                  <a:moveTo>
                    <a:pt x="14690" y="1928207"/>
                  </a:moveTo>
                  <a:lnTo>
                    <a:pt x="0" y="1903487"/>
                  </a:lnTo>
                  <a:lnTo>
                    <a:pt x="22897" y="1856363"/>
                  </a:lnTo>
                  <a:lnTo>
                    <a:pt x="62837" y="1763661"/>
                  </a:lnTo>
                  <a:lnTo>
                    <a:pt x="94974" y="1673018"/>
                  </a:lnTo>
                  <a:lnTo>
                    <a:pt x="119304" y="1584436"/>
                  </a:lnTo>
                  <a:lnTo>
                    <a:pt x="128544" y="1540917"/>
                  </a:lnTo>
                  <a:lnTo>
                    <a:pt x="136406" y="1497914"/>
                  </a:lnTo>
                  <a:lnTo>
                    <a:pt x="149719" y="1413452"/>
                  </a:lnTo>
                  <a:lnTo>
                    <a:pt x="159819" y="1331050"/>
                  </a:lnTo>
                  <a:lnTo>
                    <a:pt x="166705" y="1250708"/>
                  </a:lnTo>
                  <a:lnTo>
                    <a:pt x="168944" y="1211310"/>
                  </a:lnTo>
                  <a:lnTo>
                    <a:pt x="172156" y="1116290"/>
                  </a:lnTo>
                  <a:lnTo>
                    <a:pt x="175830" y="825823"/>
                  </a:lnTo>
                  <a:lnTo>
                    <a:pt x="176260" y="642736"/>
                  </a:lnTo>
                  <a:lnTo>
                    <a:pt x="176201" y="593294"/>
                  </a:lnTo>
                  <a:lnTo>
                    <a:pt x="175830" y="436988"/>
                  </a:lnTo>
                  <a:lnTo>
                    <a:pt x="172156" y="163001"/>
                  </a:lnTo>
                  <a:lnTo>
                    <a:pt x="168944" y="82402"/>
                  </a:lnTo>
                  <a:lnTo>
                    <a:pt x="271779" y="148323"/>
                  </a:lnTo>
                  <a:lnTo>
                    <a:pt x="594974" y="148323"/>
                  </a:lnTo>
                  <a:lnTo>
                    <a:pt x="617010" y="173044"/>
                  </a:lnTo>
                  <a:lnTo>
                    <a:pt x="587629" y="197764"/>
                  </a:lnTo>
                  <a:lnTo>
                    <a:pt x="264433" y="197764"/>
                  </a:lnTo>
                  <a:lnTo>
                    <a:pt x="264433" y="593294"/>
                  </a:lnTo>
                  <a:lnTo>
                    <a:pt x="558248" y="593294"/>
                  </a:lnTo>
                  <a:lnTo>
                    <a:pt x="558248" y="642736"/>
                  </a:lnTo>
                  <a:lnTo>
                    <a:pt x="264433" y="642736"/>
                  </a:lnTo>
                  <a:lnTo>
                    <a:pt x="264433" y="1038266"/>
                  </a:lnTo>
                  <a:lnTo>
                    <a:pt x="558248" y="1038266"/>
                  </a:lnTo>
                  <a:lnTo>
                    <a:pt x="558248" y="1087706"/>
                  </a:lnTo>
                  <a:lnTo>
                    <a:pt x="264433" y="1087706"/>
                  </a:lnTo>
                  <a:lnTo>
                    <a:pt x="260186" y="1156268"/>
                  </a:lnTo>
                  <a:lnTo>
                    <a:pt x="248250" y="1284506"/>
                  </a:lnTo>
                  <a:lnTo>
                    <a:pt x="231723" y="1400898"/>
                  </a:lnTo>
                  <a:lnTo>
                    <a:pt x="210605" y="1505446"/>
                  </a:lnTo>
                  <a:lnTo>
                    <a:pt x="198325" y="1553278"/>
                  </a:lnTo>
                  <a:lnTo>
                    <a:pt x="176202" y="1622949"/>
                  </a:lnTo>
                  <a:lnTo>
                    <a:pt x="158298" y="1669558"/>
                  </a:lnTo>
                  <a:lnTo>
                    <a:pt x="137869" y="1716295"/>
                  </a:lnTo>
                  <a:lnTo>
                    <a:pt x="114914" y="1763162"/>
                  </a:lnTo>
                  <a:lnTo>
                    <a:pt x="89435" y="1810156"/>
                  </a:lnTo>
                  <a:lnTo>
                    <a:pt x="46482" y="1880890"/>
                  </a:lnTo>
                  <a:lnTo>
                    <a:pt x="14690" y="1928207"/>
                  </a:lnTo>
                  <a:close/>
                </a:path>
                <a:path w="1704339" h="1945004">
                  <a:moveTo>
                    <a:pt x="558248" y="593294"/>
                  </a:moveTo>
                  <a:lnTo>
                    <a:pt x="470103" y="593294"/>
                  </a:lnTo>
                  <a:lnTo>
                    <a:pt x="470103" y="197764"/>
                  </a:lnTo>
                  <a:lnTo>
                    <a:pt x="587629" y="197764"/>
                  </a:lnTo>
                  <a:lnTo>
                    <a:pt x="558248" y="222485"/>
                  </a:lnTo>
                  <a:lnTo>
                    <a:pt x="558248" y="593294"/>
                  </a:lnTo>
                  <a:close/>
                </a:path>
                <a:path w="1704339" h="1945004">
                  <a:moveTo>
                    <a:pt x="675774" y="552093"/>
                  </a:moveTo>
                  <a:lnTo>
                    <a:pt x="609665" y="477931"/>
                  </a:lnTo>
                  <a:lnTo>
                    <a:pt x="1013660" y="477931"/>
                  </a:lnTo>
                  <a:lnTo>
                    <a:pt x="1087113" y="395529"/>
                  </a:lnTo>
                  <a:lnTo>
                    <a:pt x="1197295" y="527373"/>
                  </a:lnTo>
                  <a:lnTo>
                    <a:pt x="837371" y="527373"/>
                  </a:lnTo>
                  <a:lnTo>
                    <a:pt x="807972" y="528462"/>
                  </a:lnTo>
                  <a:lnTo>
                    <a:pt x="776771" y="530849"/>
                  </a:lnTo>
                  <a:lnTo>
                    <a:pt x="736372" y="537029"/>
                  </a:lnTo>
                  <a:lnTo>
                    <a:pt x="706601" y="543860"/>
                  </a:lnTo>
                  <a:lnTo>
                    <a:pt x="675774" y="552093"/>
                  </a:lnTo>
                  <a:close/>
                </a:path>
                <a:path w="1704339" h="1945004">
                  <a:moveTo>
                    <a:pt x="925516" y="865221"/>
                  </a:moveTo>
                  <a:lnTo>
                    <a:pt x="837371" y="865221"/>
                  </a:lnTo>
                  <a:lnTo>
                    <a:pt x="837371" y="527373"/>
                  </a:lnTo>
                  <a:lnTo>
                    <a:pt x="925516" y="527373"/>
                  </a:lnTo>
                  <a:lnTo>
                    <a:pt x="925516" y="865221"/>
                  </a:lnTo>
                  <a:close/>
                </a:path>
                <a:path w="1704339" h="1945004">
                  <a:moveTo>
                    <a:pt x="558248" y="1038266"/>
                  </a:moveTo>
                  <a:lnTo>
                    <a:pt x="470103" y="1038266"/>
                  </a:lnTo>
                  <a:lnTo>
                    <a:pt x="470103" y="642736"/>
                  </a:lnTo>
                  <a:lnTo>
                    <a:pt x="558248" y="642736"/>
                  </a:lnTo>
                  <a:lnTo>
                    <a:pt x="558248" y="1038266"/>
                  </a:lnTo>
                  <a:close/>
                </a:path>
                <a:path w="1704339" h="1945004">
                  <a:moveTo>
                    <a:pt x="661083" y="939383"/>
                  </a:moveTo>
                  <a:lnTo>
                    <a:pt x="594974" y="865221"/>
                  </a:lnTo>
                  <a:lnTo>
                    <a:pt x="1043042" y="865221"/>
                  </a:lnTo>
                  <a:lnTo>
                    <a:pt x="1116495" y="782819"/>
                  </a:lnTo>
                  <a:lnTo>
                    <a:pt x="1226675" y="914663"/>
                  </a:lnTo>
                  <a:lnTo>
                    <a:pt x="815335" y="914663"/>
                  </a:lnTo>
                  <a:lnTo>
                    <a:pt x="788593" y="915727"/>
                  </a:lnTo>
                  <a:lnTo>
                    <a:pt x="759211" y="918139"/>
                  </a:lnTo>
                  <a:lnTo>
                    <a:pt x="720649" y="924318"/>
                  </a:lnTo>
                  <a:lnTo>
                    <a:pt x="694904" y="930364"/>
                  </a:lnTo>
                  <a:lnTo>
                    <a:pt x="661083" y="939383"/>
                  </a:lnTo>
                  <a:close/>
                </a:path>
                <a:path w="1704339" h="1945004">
                  <a:moveTo>
                    <a:pt x="683119" y="1615080"/>
                  </a:moveTo>
                  <a:lnTo>
                    <a:pt x="602319" y="1474996"/>
                  </a:lnTo>
                  <a:lnTo>
                    <a:pt x="610767" y="1470912"/>
                  </a:lnTo>
                  <a:lnTo>
                    <a:pt x="622246" y="1462878"/>
                  </a:lnTo>
                  <a:lnTo>
                    <a:pt x="650824" y="1428243"/>
                  </a:lnTo>
                  <a:lnTo>
                    <a:pt x="673765" y="1388410"/>
                  </a:lnTo>
                  <a:lnTo>
                    <a:pt x="723519" y="1273111"/>
                  </a:lnTo>
                  <a:lnTo>
                    <a:pt x="740217" y="1226953"/>
                  </a:lnTo>
                  <a:lnTo>
                    <a:pt x="769139" y="1135796"/>
                  </a:lnTo>
                  <a:lnTo>
                    <a:pt x="792094" y="1046184"/>
                  </a:lnTo>
                  <a:lnTo>
                    <a:pt x="809080" y="958116"/>
                  </a:lnTo>
                  <a:lnTo>
                    <a:pt x="815335" y="914663"/>
                  </a:lnTo>
                  <a:lnTo>
                    <a:pt x="837371" y="914663"/>
                  </a:lnTo>
                  <a:lnTo>
                    <a:pt x="969588" y="997064"/>
                  </a:lnTo>
                  <a:lnTo>
                    <a:pt x="903479" y="1046506"/>
                  </a:lnTo>
                  <a:lnTo>
                    <a:pt x="876048" y="1107149"/>
                  </a:lnTo>
                  <a:lnTo>
                    <a:pt x="821877" y="1221482"/>
                  </a:lnTo>
                  <a:lnTo>
                    <a:pt x="768624" y="1326544"/>
                  </a:lnTo>
                  <a:lnTo>
                    <a:pt x="716288" y="1422336"/>
                  </a:lnTo>
                  <a:lnTo>
                    <a:pt x="690465" y="1466756"/>
                  </a:lnTo>
                  <a:lnTo>
                    <a:pt x="1042580" y="1466756"/>
                  </a:lnTo>
                  <a:lnTo>
                    <a:pt x="967385" y="1487518"/>
                  </a:lnTo>
                  <a:lnTo>
                    <a:pt x="895531" y="1509212"/>
                  </a:lnTo>
                  <a:lnTo>
                    <a:pt x="838834" y="1529040"/>
                  </a:lnTo>
                  <a:lnTo>
                    <a:pt x="790171" y="1548610"/>
                  </a:lnTo>
                  <a:lnTo>
                    <a:pt x="749542" y="1567924"/>
                  </a:lnTo>
                  <a:lnTo>
                    <a:pt x="692386" y="1605777"/>
                  </a:lnTo>
                  <a:lnTo>
                    <a:pt x="683119" y="1615080"/>
                  </a:lnTo>
                  <a:close/>
                </a:path>
                <a:path w="1704339" h="1945004">
                  <a:moveTo>
                    <a:pt x="554842" y="1768102"/>
                  </a:moveTo>
                  <a:lnTo>
                    <a:pt x="426662" y="1768102"/>
                  </a:lnTo>
                  <a:lnTo>
                    <a:pt x="437049" y="1767523"/>
                  </a:lnTo>
                  <a:lnTo>
                    <a:pt x="457494" y="1756990"/>
                  </a:lnTo>
                  <a:lnTo>
                    <a:pt x="470103" y="1713962"/>
                  </a:lnTo>
                  <a:lnTo>
                    <a:pt x="470103" y="1087706"/>
                  </a:lnTo>
                  <a:lnTo>
                    <a:pt x="558248" y="1087706"/>
                  </a:lnTo>
                  <a:lnTo>
                    <a:pt x="558248" y="1713962"/>
                  </a:lnTo>
                  <a:lnTo>
                    <a:pt x="554842" y="1768102"/>
                  </a:lnTo>
                  <a:close/>
                </a:path>
                <a:path w="1704339" h="1945004">
                  <a:moveTo>
                    <a:pt x="1042580" y="1466756"/>
                  </a:moveTo>
                  <a:lnTo>
                    <a:pt x="690465" y="1466756"/>
                  </a:lnTo>
                  <a:lnTo>
                    <a:pt x="1057732" y="1425555"/>
                  </a:lnTo>
                  <a:lnTo>
                    <a:pt x="1039768" y="1376558"/>
                  </a:lnTo>
                  <a:lnTo>
                    <a:pt x="1014692" y="1311222"/>
                  </a:lnTo>
                  <a:lnTo>
                    <a:pt x="987147" y="1245301"/>
                  </a:lnTo>
                  <a:lnTo>
                    <a:pt x="960521" y="1187619"/>
                  </a:lnTo>
                  <a:lnTo>
                    <a:pt x="947552" y="1161869"/>
                  </a:lnTo>
                  <a:lnTo>
                    <a:pt x="962243" y="1137148"/>
                  </a:lnTo>
                  <a:lnTo>
                    <a:pt x="1011001" y="1193278"/>
                  </a:lnTo>
                  <a:lnTo>
                    <a:pt x="1058478" y="1249743"/>
                  </a:lnTo>
                  <a:lnTo>
                    <a:pt x="1107140" y="1312574"/>
                  </a:lnTo>
                  <a:lnTo>
                    <a:pt x="1143408" y="1365620"/>
                  </a:lnTo>
                  <a:lnTo>
                    <a:pt x="1176386" y="1431723"/>
                  </a:lnTo>
                  <a:lnTo>
                    <a:pt x="1185499" y="1458516"/>
                  </a:lnTo>
                  <a:lnTo>
                    <a:pt x="1072423" y="1458516"/>
                  </a:lnTo>
                  <a:lnTo>
                    <a:pt x="1042580" y="1466756"/>
                  </a:lnTo>
                  <a:close/>
                </a:path>
                <a:path w="1704339" h="1945004">
                  <a:moveTo>
                    <a:pt x="1123557" y="1633507"/>
                  </a:moveTo>
                  <a:lnTo>
                    <a:pt x="1101804" y="1582118"/>
                  </a:lnTo>
                  <a:lnTo>
                    <a:pt x="1080991" y="1496107"/>
                  </a:lnTo>
                  <a:lnTo>
                    <a:pt x="1072423" y="1458516"/>
                  </a:lnTo>
                  <a:lnTo>
                    <a:pt x="1185499" y="1458516"/>
                  </a:lnTo>
                  <a:lnTo>
                    <a:pt x="1192186" y="1490189"/>
                  </a:lnTo>
                  <a:lnTo>
                    <a:pt x="1192567" y="1520963"/>
                  </a:lnTo>
                  <a:lnTo>
                    <a:pt x="1189949" y="1545037"/>
                  </a:lnTo>
                  <a:lnTo>
                    <a:pt x="1170029" y="1601487"/>
                  </a:lnTo>
                  <a:lnTo>
                    <a:pt x="1142203" y="1631560"/>
                  </a:lnTo>
                  <a:lnTo>
                    <a:pt x="1123557" y="1633507"/>
                  </a:lnTo>
                  <a:close/>
                </a:path>
                <a:path w="1704339" h="1945004">
                  <a:moveTo>
                    <a:pt x="418685" y="1936447"/>
                  </a:moveTo>
                  <a:lnTo>
                    <a:pt x="401039" y="1900815"/>
                  </a:lnTo>
                  <a:lnTo>
                    <a:pt x="365460" y="1857811"/>
                  </a:lnTo>
                  <a:lnTo>
                    <a:pt x="316108" y="1819958"/>
                  </a:lnTo>
                  <a:lnTo>
                    <a:pt x="281223" y="1800582"/>
                  </a:lnTo>
                  <a:lnTo>
                    <a:pt x="235051" y="1779883"/>
                  </a:lnTo>
                  <a:lnTo>
                    <a:pt x="235051" y="1746923"/>
                  </a:lnTo>
                  <a:lnTo>
                    <a:pt x="390392" y="1766253"/>
                  </a:lnTo>
                  <a:lnTo>
                    <a:pt x="393149" y="1766558"/>
                  </a:lnTo>
                  <a:lnTo>
                    <a:pt x="426662" y="1768102"/>
                  </a:lnTo>
                  <a:lnTo>
                    <a:pt x="554842" y="1768102"/>
                  </a:lnTo>
                  <a:lnTo>
                    <a:pt x="553483" y="1789708"/>
                  </a:lnTo>
                  <a:lnTo>
                    <a:pt x="542513" y="1836076"/>
                  </a:lnTo>
                  <a:lnTo>
                    <a:pt x="509354" y="1879474"/>
                  </a:lnTo>
                  <a:lnTo>
                    <a:pt x="489943" y="1893764"/>
                  </a:lnTo>
                  <a:lnTo>
                    <a:pt x="418685" y="1936447"/>
                  </a:lnTo>
                  <a:close/>
                </a:path>
              </a:pathLst>
            </a:custGeom>
            <a:solidFill>
              <a:srgbClr val="C0C0C0">
                <a:alpha val="79998"/>
              </a:srgbClr>
            </a:solidFill>
          </p:spPr>
          <p:txBody>
            <a:bodyPr wrap="square" lIns="0" tIns="0" rIns="0" bIns="0" rtlCol="0"/>
            <a:lstStyle/>
            <a:p/>
          </p:txBody>
        </p:sp>
        <p:pic>
          <p:nvPicPr>
            <p:cNvPr id="17" name="object 17"/>
            <p:cNvPicPr/>
            <p:nvPr/>
          </p:nvPicPr>
          <p:blipFill>
            <a:blip r:embed="rId6"/>
            <a:stretch>
              <a:fillRect/>
            </a:stretch>
          </p:blipFill>
          <p:spPr>
            <a:xfrm>
              <a:off x="4580566" y="2492375"/>
              <a:ext cx="1704124" cy="1944688"/>
            </a:xfrm>
            <a:prstGeom prst="rect">
              <a:avLst/>
            </a:prstGeom>
          </p:spPr>
        </p:pic>
        <p:sp>
          <p:nvSpPr>
            <p:cNvPr id="18" name="object 18"/>
            <p:cNvSpPr/>
            <p:nvPr/>
          </p:nvSpPr>
          <p:spPr>
            <a:xfrm>
              <a:off x="4623994" y="2685420"/>
              <a:ext cx="1752600" cy="1584325"/>
            </a:xfrm>
            <a:custGeom>
              <a:rect l="l" t="t" r="r" b="b"/>
              <a:pathLst>
                <a:path w="1752600" h="1584325">
                  <a:moveTo>
                    <a:pt x="215301" y="201174"/>
                  </a:moveTo>
                  <a:lnTo>
                    <a:pt x="148483" y="125733"/>
                  </a:lnTo>
                  <a:lnTo>
                    <a:pt x="1373479" y="125733"/>
                  </a:lnTo>
                  <a:lnTo>
                    <a:pt x="1484845" y="0"/>
                  </a:lnTo>
                  <a:lnTo>
                    <a:pt x="1640752" y="176028"/>
                  </a:lnTo>
                  <a:lnTo>
                    <a:pt x="386058" y="176028"/>
                  </a:lnTo>
                  <a:lnTo>
                    <a:pt x="326735" y="179843"/>
                  </a:lnTo>
                  <a:lnTo>
                    <a:pt x="267917" y="188505"/>
                  </a:lnTo>
                  <a:lnTo>
                    <a:pt x="215301" y="201174"/>
                  </a:lnTo>
                  <a:close/>
                </a:path>
                <a:path w="1752600" h="1584325">
                  <a:moveTo>
                    <a:pt x="326664" y="871756"/>
                  </a:moveTo>
                  <a:lnTo>
                    <a:pt x="259846" y="796315"/>
                  </a:lnTo>
                  <a:lnTo>
                    <a:pt x="1224996" y="796315"/>
                  </a:lnTo>
                  <a:lnTo>
                    <a:pt x="1336359" y="670581"/>
                  </a:lnTo>
                  <a:lnTo>
                    <a:pt x="1492267" y="846610"/>
                  </a:lnTo>
                  <a:lnTo>
                    <a:pt x="497421" y="846610"/>
                  </a:lnTo>
                  <a:lnTo>
                    <a:pt x="437870" y="850460"/>
                  </a:lnTo>
                  <a:lnTo>
                    <a:pt x="379066" y="859119"/>
                  </a:lnTo>
                  <a:lnTo>
                    <a:pt x="326664" y="871756"/>
                  </a:lnTo>
                  <a:close/>
                </a:path>
                <a:path w="1752600" h="1584325">
                  <a:moveTo>
                    <a:pt x="66816" y="1584250"/>
                  </a:moveTo>
                  <a:lnTo>
                    <a:pt x="0" y="1508809"/>
                  </a:lnTo>
                  <a:lnTo>
                    <a:pt x="1469995" y="1508809"/>
                  </a:lnTo>
                  <a:lnTo>
                    <a:pt x="1588783" y="1374693"/>
                  </a:lnTo>
                  <a:lnTo>
                    <a:pt x="1752115" y="1559104"/>
                  </a:lnTo>
                  <a:lnTo>
                    <a:pt x="237575" y="1559104"/>
                  </a:lnTo>
                  <a:lnTo>
                    <a:pt x="178044" y="1562950"/>
                  </a:lnTo>
                  <a:lnTo>
                    <a:pt x="119234" y="1571611"/>
                  </a:lnTo>
                  <a:lnTo>
                    <a:pt x="66816" y="1584250"/>
                  </a:lnTo>
                  <a:close/>
                </a:path>
              </a:pathLst>
            </a:custGeom>
            <a:solidFill>
              <a:srgbClr val="C0C0C0">
                <a:alpha val="79998"/>
              </a:srgbClr>
            </a:solidFill>
          </p:spPr>
          <p:txBody>
            <a:bodyPr wrap="square" lIns="0" tIns="0" rIns="0" bIns="0" rtlCol="0"/>
            <a:lstStyle/>
            <a:p/>
          </p:txBody>
        </p:sp>
        <p:pic>
          <p:nvPicPr>
            <p:cNvPr id="19" name="object 19"/>
            <p:cNvPicPr/>
            <p:nvPr/>
          </p:nvPicPr>
          <p:blipFill>
            <a:blip r:embed="rId7"/>
            <a:stretch>
              <a:fillRect/>
            </a:stretch>
          </p:blipFill>
          <p:spPr>
            <a:xfrm>
              <a:off x="4598594" y="2660020"/>
              <a:ext cx="1752115" cy="1584250"/>
            </a:xfrm>
            <a:prstGeom prst="rect">
              <a:avLst/>
            </a:prstGeom>
          </p:spPr>
        </p:pic>
        <p:sp>
          <p:nvSpPr>
            <p:cNvPr id="20" name="object 20"/>
            <p:cNvSpPr/>
            <p:nvPr/>
          </p:nvSpPr>
          <p:spPr>
            <a:xfrm>
              <a:off x="4627444" y="2525746"/>
              <a:ext cx="1743710" cy="1865630"/>
            </a:xfrm>
            <a:custGeom>
              <a:rect l="l" t="t" r="r" b="b"/>
              <a:pathLst>
                <a:path w="1743710" h="1865629">
                  <a:moveTo>
                    <a:pt x="834776" y="988438"/>
                  </a:moveTo>
                  <a:lnTo>
                    <a:pt x="812615" y="972496"/>
                  </a:lnTo>
                  <a:lnTo>
                    <a:pt x="836219" y="917569"/>
                  </a:lnTo>
                  <a:lnTo>
                    <a:pt x="881005" y="800988"/>
                  </a:lnTo>
                  <a:lnTo>
                    <a:pt x="922558" y="675441"/>
                  </a:lnTo>
                  <a:lnTo>
                    <a:pt x="960880" y="540926"/>
                  </a:lnTo>
                  <a:lnTo>
                    <a:pt x="978829" y="470305"/>
                  </a:lnTo>
                  <a:lnTo>
                    <a:pt x="995509" y="400183"/>
                  </a:lnTo>
                  <a:lnTo>
                    <a:pt x="1023673" y="269653"/>
                  </a:lnTo>
                  <a:lnTo>
                    <a:pt x="1044912" y="152076"/>
                  </a:lnTo>
                  <a:lnTo>
                    <a:pt x="1059225" y="47453"/>
                  </a:lnTo>
                  <a:lnTo>
                    <a:pt x="1063784" y="0"/>
                  </a:lnTo>
                  <a:lnTo>
                    <a:pt x="1226308" y="103626"/>
                  </a:lnTo>
                  <a:lnTo>
                    <a:pt x="1159821" y="151454"/>
                  </a:lnTo>
                  <a:lnTo>
                    <a:pt x="1140429" y="214726"/>
                  </a:lnTo>
                  <a:lnTo>
                    <a:pt x="1096104" y="362195"/>
                  </a:lnTo>
                  <a:lnTo>
                    <a:pt x="1071171" y="446392"/>
                  </a:lnTo>
                  <a:lnTo>
                    <a:pt x="1679272" y="446392"/>
                  </a:lnTo>
                  <a:lnTo>
                    <a:pt x="1721263" y="494219"/>
                  </a:lnTo>
                  <a:lnTo>
                    <a:pt x="1056397" y="494219"/>
                  </a:lnTo>
                  <a:lnTo>
                    <a:pt x="1060681" y="555374"/>
                  </a:lnTo>
                  <a:lnTo>
                    <a:pt x="1063389" y="581903"/>
                  </a:lnTo>
                  <a:lnTo>
                    <a:pt x="1026848" y="581903"/>
                  </a:lnTo>
                  <a:lnTo>
                    <a:pt x="1007688" y="637079"/>
                  </a:lnTo>
                  <a:lnTo>
                    <a:pt x="965209" y="743694"/>
                  </a:lnTo>
                  <a:lnTo>
                    <a:pt x="917190" y="845329"/>
                  </a:lnTo>
                  <a:lnTo>
                    <a:pt x="863632" y="941981"/>
                  </a:lnTo>
                  <a:lnTo>
                    <a:pt x="834776" y="988438"/>
                  </a:lnTo>
                  <a:close/>
                </a:path>
                <a:path w="1743710" h="1865629">
                  <a:moveTo>
                    <a:pt x="88648" y="271023"/>
                  </a:moveTo>
                  <a:lnTo>
                    <a:pt x="22162" y="199282"/>
                  </a:lnTo>
                  <a:lnTo>
                    <a:pt x="709190" y="199282"/>
                  </a:lnTo>
                  <a:lnTo>
                    <a:pt x="805225" y="95655"/>
                  </a:lnTo>
                  <a:lnTo>
                    <a:pt x="930812" y="247109"/>
                  </a:lnTo>
                  <a:lnTo>
                    <a:pt x="265946" y="247109"/>
                  </a:lnTo>
                  <a:lnTo>
                    <a:pt x="233244" y="248061"/>
                  </a:lnTo>
                  <a:lnTo>
                    <a:pt x="195996" y="250472"/>
                  </a:lnTo>
                  <a:lnTo>
                    <a:pt x="151672" y="256451"/>
                  </a:lnTo>
                  <a:lnTo>
                    <a:pt x="113120" y="264590"/>
                  </a:lnTo>
                  <a:lnTo>
                    <a:pt x="88648" y="271023"/>
                  </a:lnTo>
                  <a:close/>
                </a:path>
                <a:path w="1743710" h="1865629">
                  <a:moveTo>
                    <a:pt x="147747" y="868869"/>
                  </a:moveTo>
                  <a:lnTo>
                    <a:pt x="66487" y="717415"/>
                  </a:lnTo>
                  <a:lnTo>
                    <a:pt x="79967" y="713601"/>
                  </a:lnTo>
                  <a:lnTo>
                    <a:pt x="97479" y="706672"/>
                  </a:lnTo>
                  <a:lnTo>
                    <a:pt x="140418" y="677527"/>
                  </a:lnTo>
                  <a:lnTo>
                    <a:pt x="185204" y="631443"/>
                  </a:lnTo>
                  <a:lnTo>
                    <a:pt x="243784" y="550018"/>
                  </a:lnTo>
                  <a:lnTo>
                    <a:pt x="267216" y="512154"/>
                  </a:lnTo>
                  <a:lnTo>
                    <a:pt x="310616" y="436427"/>
                  </a:lnTo>
                  <a:lnTo>
                    <a:pt x="349400" y="360700"/>
                  </a:lnTo>
                  <a:lnTo>
                    <a:pt x="383568" y="284973"/>
                  </a:lnTo>
                  <a:lnTo>
                    <a:pt x="398920" y="247109"/>
                  </a:lnTo>
                  <a:lnTo>
                    <a:pt x="428469" y="247109"/>
                  </a:lnTo>
                  <a:lnTo>
                    <a:pt x="546668" y="326822"/>
                  </a:lnTo>
                  <a:lnTo>
                    <a:pt x="531659" y="335077"/>
                  </a:lnTo>
                  <a:lnTo>
                    <a:pt x="515675" y="344850"/>
                  </a:lnTo>
                  <a:lnTo>
                    <a:pt x="483643" y="369044"/>
                  </a:lnTo>
                  <a:lnTo>
                    <a:pt x="439320" y="410894"/>
                  </a:lnTo>
                  <a:lnTo>
                    <a:pt x="401442" y="454218"/>
                  </a:lnTo>
                  <a:lnTo>
                    <a:pt x="369370" y="494219"/>
                  </a:lnTo>
                  <a:lnTo>
                    <a:pt x="345245" y="527599"/>
                  </a:lnTo>
                  <a:lnTo>
                    <a:pt x="296304" y="591368"/>
                  </a:lnTo>
                  <a:lnTo>
                    <a:pt x="246438" y="651153"/>
                  </a:lnTo>
                  <a:lnTo>
                    <a:pt x="195650" y="706952"/>
                  </a:lnTo>
                  <a:lnTo>
                    <a:pt x="169910" y="733358"/>
                  </a:lnTo>
                  <a:lnTo>
                    <a:pt x="658705" y="733358"/>
                  </a:lnTo>
                  <a:lnTo>
                    <a:pt x="421082" y="773214"/>
                  </a:lnTo>
                  <a:lnTo>
                    <a:pt x="435117" y="781185"/>
                  </a:lnTo>
                  <a:lnTo>
                    <a:pt x="398920" y="781185"/>
                  </a:lnTo>
                  <a:lnTo>
                    <a:pt x="292264" y="807341"/>
                  </a:lnTo>
                  <a:lnTo>
                    <a:pt x="223139" y="829424"/>
                  </a:lnTo>
                  <a:lnTo>
                    <a:pt x="184108" y="846636"/>
                  </a:lnTo>
                  <a:lnTo>
                    <a:pt x="166812" y="856659"/>
                  </a:lnTo>
                  <a:lnTo>
                    <a:pt x="147747" y="868869"/>
                  </a:lnTo>
                  <a:close/>
                </a:path>
                <a:path w="1743710" h="1865629">
                  <a:moveTo>
                    <a:pt x="1679272" y="446392"/>
                  </a:moveTo>
                  <a:lnTo>
                    <a:pt x="1492254" y="446392"/>
                  </a:lnTo>
                  <a:lnTo>
                    <a:pt x="1588290" y="342765"/>
                  </a:lnTo>
                  <a:lnTo>
                    <a:pt x="1679272" y="446392"/>
                  </a:lnTo>
                  <a:close/>
                </a:path>
                <a:path w="1743710" h="1865629">
                  <a:moveTo>
                    <a:pt x="658705" y="733358"/>
                  </a:moveTo>
                  <a:lnTo>
                    <a:pt x="169910" y="733358"/>
                  </a:lnTo>
                  <a:lnTo>
                    <a:pt x="228201" y="730991"/>
                  </a:lnTo>
                  <a:lnTo>
                    <a:pt x="351017" y="724016"/>
                  </a:lnTo>
                  <a:lnTo>
                    <a:pt x="482143" y="714051"/>
                  </a:lnTo>
                  <a:lnTo>
                    <a:pt x="621580" y="701099"/>
                  </a:lnTo>
                  <a:lnTo>
                    <a:pt x="694416" y="693501"/>
                  </a:lnTo>
                  <a:lnTo>
                    <a:pt x="684372" y="667220"/>
                  </a:lnTo>
                  <a:lnTo>
                    <a:pt x="659440" y="612418"/>
                  </a:lnTo>
                  <a:lnTo>
                    <a:pt x="628044" y="554626"/>
                  </a:lnTo>
                  <a:lnTo>
                    <a:pt x="593022" y="498400"/>
                  </a:lnTo>
                  <a:lnTo>
                    <a:pt x="568830" y="462334"/>
                  </a:lnTo>
                  <a:lnTo>
                    <a:pt x="590991" y="446392"/>
                  </a:lnTo>
                  <a:lnTo>
                    <a:pt x="632407" y="478868"/>
                  </a:lnTo>
                  <a:lnTo>
                    <a:pt x="675830" y="514209"/>
                  </a:lnTo>
                  <a:lnTo>
                    <a:pt x="722002" y="555062"/>
                  </a:lnTo>
                  <a:lnTo>
                    <a:pt x="759863" y="592428"/>
                  </a:lnTo>
                  <a:lnTo>
                    <a:pt x="801803" y="645167"/>
                  </a:lnTo>
                  <a:lnTo>
                    <a:pt x="826463" y="692940"/>
                  </a:lnTo>
                  <a:lnTo>
                    <a:pt x="833204" y="725386"/>
                  </a:lnTo>
                  <a:lnTo>
                    <a:pt x="709190" y="725386"/>
                  </a:lnTo>
                  <a:lnTo>
                    <a:pt x="658705" y="733358"/>
                  </a:lnTo>
                  <a:close/>
                </a:path>
                <a:path w="1743710" h="1865629">
                  <a:moveTo>
                    <a:pt x="1340896" y="1267432"/>
                  </a:moveTo>
                  <a:lnTo>
                    <a:pt x="1241081" y="1267432"/>
                  </a:lnTo>
                  <a:lnTo>
                    <a:pt x="1255453" y="1226953"/>
                  </a:lnTo>
                  <a:lnTo>
                    <a:pt x="1281771" y="1142258"/>
                  </a:lnTo>
                  <a:lnTo>
                    <a:pt x="1304857" y="1052582"/>
                  </a:lnTo>
                  <a:lnTo>
                    <a:pt x="1324710" y="957923"/>
                  </a:lnTo>
                  <a:lnTo>
                    <a:pt x="1333424" y="908725"/>
                  </a:lnTo>
                  <a:lnTo>
                    <a:pt x="1341330" y="858655"/>
                  </a:lnTo>
                  <a:lnTo>
                    <a:pt x="1354720" y="757022"/>
                  </a:lnTo>
                  <a:lnTo>
                    <a:pt x="1364879" y="653395"/>
                  </a:lnTo>
                  <a:lnTo>
                    <a:pt x="1371805" y="547776"/>
                  </a:lnTo>
                  <a:lnTo>
                    <a:pt x="1374056" y="494219"/>
                  </a:lnTo>
                  <a:lnTo>
                    <a:pt x="1484866" y="494219"/>
                  </a:lnTo>
                  <a:lnTo>
                    <a:pt x="1479095" y="555374"/>
                  </a:lnTo>
                  <a:lnTo>
                    <a:pt x="1466167" y="673947"/>
                  </a:lnTo>
                  <a:lnTo>
                    <a:pt x="1451392" y="787537"/>
                  </a:lnTo>
                  <a:lnTo>
                    <a:pt x="1434770" y="896146"/>
                  </a:lnTo>
                  <a:lnTo>
                    <a:pt x="1425767" y="948582"/>
                  </a:lnTo>
                  <a:lnTo>
                    <a:pt x="1415724" y="1000644"/>
                  </a:lnTo>
                  <a:lnTo>
                    <a:pt x="1390791" y="1106263"/>
                  </a:lnTo>
                  <a:lnTo>
                    <a:pt x="1359395" y="1213875"/>
                  </a:lnTo>
                  <a:lnTo>
                    <a:pt x="1340896" y="1267432"/>
                  </a:lnTo>
                  <a:close/>
                </a:path>
                <a:path w="1743710" h="1865629">
                  <a:moveTo>
                    <a:pt x="613154" y="1865278"/>
                  </a:moveTo>
                  <a:lnTo>
                    <a:pt x="605767" y="1841364"/>
                  </a:lnTo>
                  <a:lnTo>
                    <a:pt x="649859" y="1818759"/>
                  </a:lnTo>
                  <a:lnTo>
                    <a:pt x="736662" y="1769436"/>
                  </a:lnTo>
                  <a:lnTo>
                    <a:pt x="821617" y="1714634"/>
                  </a:lnTo>
                  <a:lnTo>
                    <a:pt x="904725" y="1654352"/>
                  </a:lnTo>
                  <a:lnTo>
                    <a:pt x="945586" y="1622154"/>
                  </a:lnTo>
                  <a:lnTo>
                    <a:pt x="984832" y="1589335"/>
                  </a:lnTo>
                  <a:lnTo>
                    <a:pt x="1055013" y="1524070"/>
                  </a:lnTo>
                  <a:lnTo>
                    <a:pt x="1100375" y="1475448"/>
                  </a:lnTo>
                  <a:lnTo>
                    <a:pt x="1127154" y="1443190"/>
                  </a:lnTo>
                  <a:lnTo>
                    <a:pt x="1151163" y="1411056"/>
                  </a:lnTo>
                  <a:lnTo>
                    <a:pt x="1181982" y="1363088"/>
                  </a:lnTo>
                  <a:lnTo>
                    <a:pt x="1164034" y="1311523"/>
                  </a:lnTo>
                  <a:lnTo>
                    <a:pt x="1131252" y="1209890"/>
                  </a:lnTo>
                  <a:lnTo>
                    <a:pt x="1102626" y="1110249"/>
                  </a:lnTo>
                  <a:lnTo>
                    <a:pt x="1078155" y="1012601"/>
                  </a:lnTo>
                  <a:lnTo>
                    <a:pt x="1067478" y="964524"/>
                  </a:lnTo>
                  <a:lnTo>
                    <a:pt x="1057955" y="916697"/>
                  </a:lnTo>
                  <a:lnTo>
                    <a:pt x="1042719" y="821041"/>
                  </a:lnTo>
                  <a:lnTo>
                    <a:pt x="1032562" y="725386"/>
                  </a:lnTo>
                  <a:lnTo>
                    <a:pt x="1027483" y="629730"/>
                  </a:lnTo>
                  <a:lnTo>
                    <a:pt x="1026848" y="581903"/>
                  </a:lnTo>
                  <a:lnTo>
                    <a:pt x="1063389" y="581903"/>
                  </a:lnTo>
                  <a:lnTo>
                    <a:pt x="1072672" y="672825"/>
                  </a:lnTo>
                  <a:lnTo>
                    <a:pt x="1089295" y="784423"/>
                  </a:lnTo>
                  <a:lnTo>
                    <a:pt x="1110532" y="890043"/>
                  </a:lnTo>
                  <a:lnTo>
                    <a:pt x="1122883" y="940610"/>
                  </a:lnTo>
                  <a:lnTo>
                    <a:pt x="1136041" y="989310"/>
                  </a:lnTo>
                  <a:lnTo>
                    <a:pt x="1163745" y="1079983"/>
                  </a:lnTo>
                  <a:lnTo>
                    <a:pt x="1193295" y="1161689"/>
                  </a:lnTo>
                  <a:lnTo>
                    <a:pt x="1224691" y="1234426"/>
                  </a:lnTo>
                  <a:lnTo>
                    <a:pt x="1241081" y="1267432"/>
                  </a:lnTo>
                  <a:lnTo>
                    <a:pt x="1340896" y="1267432"/>
                  </a:lnTo>
                  <a:lnTo>
                    <a:pt x="1321536" y="1323480"/>
                  </a:lnTo>
                  <a:lnTo>
                    <a:pt x="1300181" y="1379030"/>
                  </a:lnTo>
                  <a:lnTo>
                    <a:pt x="1327999" y="1413780"/>
                  </a:lnTo>
                  <a:lnTo>
                    <a:pt x="1368346" y="1458743"/>
                  </a:lnTo>
                  <a:lnTo>
                    <a:pt x="1241081" y="1458743"/>
                  </a:lnTo>
                  <a:lnTo>
                    <a:pt x="1211069" y="1492060"/>
                  </a:lnTo>
                  <a:lnTo>
                    <a:pt x="1148277" y="1555333"/>
                  </a:lnTo>
                  <a:lnTo>
                    <a:pt x="1081791" y="1614121"/>
                  </a:lnTo>
                  <a:lnTo>
                    <a:pt x="1011610" y="1668425"/>
                  </a:lnTo>
                  <a:lnTo>
                    <a:pt x="975136" y="1693896"/>
                  </a:lnTo>
                  <a:lnTo>
                    <a:pt x="937159" y="1718370"/>
                  </a:lnTo>
                  <a:lnTo>
                    <a:pt x="854974" y="1764703"/>
                  </a:lnTo>
                  <a:lnTo>
                    <a:pt x="764480" y="1807549"/>
                  </a:lnTo>
                  <a:lnTo>
                    <a:pt x="665674" y="1846907"/>
                  </a:lnTo>
                  <a:lnTo>
                    <a:pt x="613154" y="1865278"/>
                  </a:lnTo>
                  <a:close/>
                </a:path>
                <a:path w="1743710" h="1865629">
                  <a:moveTo>
                    <a:pt x="760902" y="868869"/>
                  </a:moveTo>
                  <a:lnTo>
                    <a:pt x="746127" y="852927"/>
                  </a:lnTo>
                  <a:lnTo>
                    <a:pt x="741048" y="832998"/>
                  </a:lnTo>
                  <a:lnTo>
                    <a:pt x="736113" y="815960"/>
                  </a:lnTo>
                  <a:lnTo>
                    <a:pt x="709190" y="725386"/>
                  </a:lnTo>
                  <a:lnTo>
                    <a:pt x="833204" y="725386"/>
                  </a:lnTo>
                  <a:lnTo>
                    <a:pt x="834776" y="741328"/>
                  </a:lnTo>
                  <a:lnTo>
                    <a:pt x="830466" y="782214"/>
                  </a:lnTo>
                  <a:lnTo>
                    <a:pt x="830100" y="784672"/>
                  </a:lnTo>
                  <a:lnTo>
                    <a:pt x="821790" y="808585"/>
                  </a:lnTo>
                  <a:lnTo>
                    <a:pt x="815333" y="818907"/>
                  </a:lnTo>
                  <a:lnTo>
                    <a:pt x="801532" y="836984"/>
                  </a:lnTo>
                  <a:lnTo>
                    <a:pt x="760902" y="868869"/>
                  </a:lnTo>
                  <a:close/>
                </a:path>
                <a:path w="1743710" h="1865629">
                  <a:moveTo>
                    <a:pt x="494955" y="1131921"/>
                  </a:moveTo>
                  <a:lnTo>
                    <a:pt x="398920" y="1131921"/>
                  </a:lnTo>
                  <a:lnTo>
                    <a:pt x="398920" y="781185"/>
                  </a:lnTo>
                  <a:lnTo>
                    <a:pt x="435117" y="781185"/>
                  </a:lnTo>
                  <a:lnTo>
                    <a:pt x="561442" y="852927"/>
                  </a:lnTo>
                  <a:lnTo>
                    <a:pt x="494955" y="900754"/>
                  </a:lnTo>
                  <a:lnTo>
                    <a:pt x="494955" y="1131921"/>
                  </a:lnTo>
                  <a:close/>
                </a:path>
                <a:path w="1743710" h="1865629">
                  <a:moveTo>
                    <a:pt x="103424" y="1203662"/>
                  </a:moveTo>
                  <a:lnTo>
                    <a:pt x="36937" y="1131921"/>
                  </a:lnTo>
                  <a:lnTo>
                    <a:pt x="650090" y="1131921"/>
                  </a:lnTo>
                  <a:lnTo>
                    <a:pt x="746127" y="1028294"/>
                  </a:lnTo>
                  <a:lnTo>
                    <a:pt x="871713" y="1179748"/>
                  </a:lnTo>
                  <a:lnTo>
                    <a:pt x="280722" y="1179748"/>
                  </a:lnTo>
                  <a:lnTo>
                    <a:pt x="248000" y="1180701"/>
                  </a:lnTo>
                  <a:lnTo>
                    <a:pt x="210772" y="1183111"/>
                  </a:lnTo>
                  <a:lnTo>
                    <a:pt x="166448" y="1189090"/>
                  </a:lnTo>
                  <a:lnTo>
                    <a:pt x="127937" y="1197220"/>
                  </a:lnTo>
                  <a:lnTo>
                    <a:pt x="103424" y="1203662"/>
                  </a:lnTo>
                  <a:close/>
                </a:path>
                <a:path w="1743710" h="1865629">
                  <a:moveTo>
                    <a:pt x="81262" y="1793537"/>
                  </a:moveTo>
                  <a:lnTo>
                    <a:pt x="0" y="1642083"/>
                  </a:lnTo>
                  <a:lnTo>
                    <a:pt x="108040" y="1625642"/>
                  </a:lnTo>
                  <a:lnTo>
                    <a:pt x="259714" y="1599112"/>
                  </a:lnTo>
                  <a:lnTo>
                    <a:pt x="353903" y="1580181"/>
                  </a:lnTo>
                  <a:lnTo>
                    <a:pt x="398920" y="1570341"/>
                  </a:lnTo>
                  <a:lnTo>
                    <a:pt x="398920" y="1179748"/>
                  </a:lnTo>
                  <a:lnTo>
                    <a:pt x="494955" y="1179748"/>
                  </a:lnTo>
                  <a:lnTo>
                    <a:pt x="494955" y="1554398"/>
                  </a:lnTo>
                  <a:lnTo>
                    <a:pt x="715575" y="1554398"/>
                  </a:lnTo>
                  <a:lnTo>
                    <a:pt x="452478" y="1633613"/>
                  </a:lnTo>
                  <a:lnTo>
                    <a:pt x="376757" y="1658025"/>
                  </a:lnTo>
                  <a:lnTo>
                    <a:pt x="320659" y="1677206"/>
                  </a:lnTo>
                  <a:lnTo>
                    <a:pt x="226469" y="1711084"/>
                  </a:lnTo>
                  <a:lnTo>
                    <a:pt x="188379" y="1725781"/>
                  </a:lnTo>
                  <a:lnTo>
                    <a:pt x="150576" y="1743316"/>
                  </a:lnTo>
                  <a:lnTo>
                    <a:pt x="113638" y="1765326"/>
                  </a:lnTo>
                  <a:lnTo>
                    <a:pt x="96439" y="1779340"/>
                  </a:lnTo>
                  <a:lnTo>
                    <a:pt x="81262" y="1793537"/>
                  </a:lnTo>
                  <a:close/>
                </a:path>
                <a:path w="1743710" h="1865629">
                  <a:moveTo>
                    <a:pt x="1595677" y="1809479"/>
                  </a:moveTo>
                  <a:lnTo>
                    <a:pt x="1517244" y="1754552"/>
                  </a:lnTo>
                  <a:lnTo>
                    <a:pt x="1470149" y="1716689"/>
                  </a:lnTo>
                  <a:lnTo>
                    <a:pt x="1427210" y="1677829"/>
                  </a:lnTo>
                  <a:lnTo>
                    <a:pt x="1387733" y="1637474"/>
                  </a:lnTo>
                  <a:lnTo>
                    <a:pt x="1347565" y="1592636"/>
                  </a:lnTo>
                  <a:lnTo>
                    <a:pt x="1306010" y="1542815"/>
                  </a:lnTo>
                  <a:lnTo>
                    <a:pt x="1265089" y="1490588"/>
                  </a:lnTo>
                  <a:lnTo>
                    <a:pt x="1241081" y="1458743"/>
                  </a:lnTo>
                  <a:lnTo>
                    <a:pt x="1368346" y="1458743"/>
                  </a:lnTo>
                  <a:lnTo>
                    <a:pt x="1384328" y="1476554"/>
                  </a:lnTo>
                  <a:lnTo>
                    <a:pt x="1441580" y="1530360"/>
                  </a:lnTo>
                  <a:lnTo>
                    <a:pt x="1499756" y="1575199"/>
                  </a:lnTo>
                  <a:lnTo>
                    <a:pt x="1564983" y="1614458"/>
                  </a:lnTo>
                  <a:lnTo>
                    <a:pt x="1614721" y="1639093"/>
                  </a:lnTo>
                  <a:lnTo>
                    <a:pt x="1668282" y="1659021"/>
                  </a:lnTo>
                  <a:lnTo>
                    <a:pt x="1719070" y="1670979"/>
                  </a:lnTo>
                  <a:lnTo>
                    <a:pt x="1743424" y="1673967"/>
                  </a:lnTo>
                  <a:lnTo>
                    <a:pt x="1743424" y="1705853"/>
                  </a:lnTo>
                  <a:lnTo>
                    <a:pt x="1684557" y="1722823"/>
                  </a:lnTo>
                  <a:lnTo>
                    <a:pt x="1645773" y="1746487"/>
                  </a:lnTo>
                  <a:lnTo>
                    <a:pt x="1614375" y="1779120"/>
                  </a:lnTo>
                  <a:lnTo>
                    <a:pt x="1609583" y="1786417"/>
                  </a:lnTo>
                  <a:lnTo>
                    <a:pt x="1595677" y="1809479"/>
                  </a:lnTo>
                  <a:close/>
                </a:path>
                <a:path w="1743710" h="1865629">
                  <a:moveTo>
                    <a:pt x="715575" y="1554398"/>
                  </a:moveTo>
                  <a:lnTo>
                    <a:pt x="494955" y="1554398"/>
                  </a:lnTo>
                  <a:lnTo>
                    <a:pt x="568368" y="1540448"/>
                  </a:lnTo>
                  <a:lnTo>
                    <a:pt x="756746" y="1500592"/>
                  </a:lnTo>
                  <a:lnTo>
                    <a:pt x="871713" y="1474685"/>
                  </a:lnTo>
                  <a:lnTo>
                    <a:pt x="879100" y="1506571"/>
                  </a:lnTo>
                  <a:lnTo>
                    <a:pt x="715575" y="1554398"/>
                  </a:lnTo>
                  <a:close/>
                </a:path>
              </a:pathLst>
            </a:custGeom>
            <a:solidFill>
              <a:srgbClr val="C0C0C0">
                <a:alpha val="79998"/>
              </a:srgbClr>
            </a:solidFill>
          </p:spPr>
          <p:txBody>
            <a:bodyPr wrap="square" lIns="0" tIns="0" rIns="0" bIns="0" rtlCol="0"/>
            <a:lstStyle/>
            <a:p/>
          </p:txBody>
        </p:sp>
        <p:pic>
          <p:nvPicPr>
            <p:cNvPr id="21" name="object 21"/>
            <p:cNvPicPr/>
            <p:nvPr/>
          </p:nvPicPr>
          <p:blipFill>
            <a:blip r:embed="rId8"/>
            <a:stretch>
              <a:fillRect/>
            </a:stretch>
          </p:blipFill>
          <p:spPr>
            <a:xfrm>
              <a:off x="4602044" y="2500346"/>
              <a:ext cx="1743424" cy="1865278"/>
            </a:xfrm>
            <a:prstGeom prst="rect">
              <a:avLst/>
            </a:prstGeom>
          </p:spPr>
        </p:pic>
        <p:sp>
          <p:nvSpPr>
            <p:cNvPr id="22" name="object 22"/>
            <p:cNvSpPr/>
            <p:nvPr/>
          </p:nvSpPr>
          <p:spPr>
            <a:xfrm>
              <a:off x="6508407" y="2575458"/>
              <a:ext cx="1689735" cy="1854200"/>
            </a:xfrm>
            <a:custGeom>
              <a:rect l="l" t="t" r="r" b="b"/>
              <a:pathLst>
                <a:path w="1689732" h="1854200">
                  <a:moveTo>
                    <a:pt x="1689430" y="192290"/>
                  </a:moveTo>
                  <a:lnTo>
                    <a:pt x="1570367" y="99974"/>
                  </a:lnTo>
                  <a:lnTo>
                    <a:pt x="1533156" y="149440"/>
                  </a:lnTo>
                  <a:lnTo>
                    <a:pt x="1533156" y="215366"/>
                  </a:lnTo>
                  <a:lnTo>
                    <a:pt x="1533156" y="922629"/>
                  </a:lnTo>
                  <a:lnTo>
                    <a:pt x="1527835" y="931151"/>
                  </a:lnTo>
                  <a:lnTo>
                    <a:pt x="1349235" y="931151"/>
                  </a:lnTo>
                  <a:lnTo>
                    <a:pt x="1358265" y="923150"/>
                  </a:lnTo>
                  <a:lnTo>
                    <a:pt x="1384312" y="900074"/>
                  </a:lnTo>
                  <a:lnTo>
                    <a:pt x="1354543" y="876998"/>
                  </a:lnTo>
                  <a:lnTo>
                    <a:pt x="1265237" y="807758"/>
                  </a:lnTo>
                  <a:lnTo>
                    <a:pt x="1235468" y="847331"/>
                  </a:lnTo>
                  <a:lnTo>
                    <a:pt x="1235468" y="923150"/>
                  </a:lnTo>
                  <a:lnTo>
                    <a:pt x="1235468" y="931151"/>
                  </a:lnTo>
                  <a:lnTo>
                    <a:pt x="1235468" y="980592"/>
                  </a:lnTo>
                  <a:lnTo>
                    <a:pt x="1235468" y="1208976"/>
                  </a:lnTo>
                  <a:lnTo>
                    <a:pt x="1220025" y="1245450"/>
                  </a:lnTo>
                  <a:lnTo>
                    <a:pt x="1191679" y="1303883"/>
                  </a:lnTo>
                  <a:lnTo>
                    <a:pt x="1183373" y="1307820"/>
                  </a:lnTo>
                  <a:lnTo>
                    <a:pt x="1153388" y="1306741"/>
                  </a:lnTo>
                  <a:lnTo>
                    <a:pt x="1140231" y="1305382"/>
                  </a:lnTo>
                  <a:lnTo>
                    <a:pt x="1034529" y="1292428"/>
                  </a:lnTo>
                  <a:lnTo>
                    <a:pt x="1034529" y="1323200"/>
                  </a:lnTo>
                  <a:lnTo>
                    <a:pt x="1117688" y="1355267"/>
                  </a:lnTo>
                  <a:lnTo>
                    <a:pt x="1139126" y="1368640"/>
                  </a:lnTo>
                  <a:lnTo>
                    <a:pt x="1150124" y="1377950"/>
                  </a:lnTo>
                  <a:lnTo>
                    <a:pt x="1120863" y="1423517"/>
                  </a:lnTo>
                  <a:lnTo>
                    <a:pt x="1084135" y="1472831"/>
                  </a:lnTo>
                  <a:lnTo>
                    <a:pt x="1045451" y="1517573"/>
                  </a:lnTo>
                  <a:lnTo>
                    <a:pt x="1004138" y="1560449"/>
                  </a:lnTo>
                  <a:lnTo>
                    <a:pt x="988301" y="1575346"/>
                  </a:lnTo>
                  <a:lnTo>
                    <a:pt x="986624" y="1531886"/>
                  </a:lnTo>
                  <a:lnTo>
                    <a:pt x="983983" y="1286662"/>
                  </a:lnTo>
                  <a:lnTo>
                    <a:pt x="1001623" y="1266596"/>
                  </a:lnTo>
                  <a:lnTo>
                    <a:pt x="1033068" y="1227201"/>
                  </a:lnTo>
                  <a:lnTo>
                    <a:pt x="1062799" y="1186129"/>
                  </a:lnTo>
                  <a:lnTo>
                    <a:pt x="1090803" y="1143381"/>
                  </a:lnTo>
                  <a:lnTo>
                    <a:pt x="1117079" y="1098956"/>
                  </a:lnTo>
                  <a:lnTo>
                    <a:pt x="1141641" y="1052868"/>
                  </a:lnTo>
                  <a:lnTo>
                    <a:pt x="1162646" y="1008951"/>
                  </a:lnTo>
                  <a:lnTo>
                    <a:pt x="1175258" y="980592"/>
                  </a:lnTo>
                  <a:lnTo>
                    <a:pt x="1235468" y="980592"/>
                  </a:lnTo>
                  <a:lnTo>
                    <a:pt x="1235468" y="931151"/>
                  </a:lnTo>
                  <a:lnTo>
                    <a:pt x="1072426" y="931151"/>
                  </a:lnTo>
                  <a:lnTo>
                    <a:pt x="1072426" y="980592"/>
                  </a:lnTo>
                  <a:lnTo>
                    <a:pt x="1055090" y="1021372"/>
                  </a:lnTo>
                  <a:lnTo>
                    <a:pt x="1015619" y="1100429"/>
                  </a:lnTo>
                  <a:lnTo>
                    <a:pt x="983195" y="1153896"/>
                  </a:lnTo>
                  <a:lnTo>
                    <a:pt x="982624" y="980592"/>
                  </a:lnTo>
                  <a:lnTo>
                    <a:pt x="1072426" y="980592"/>
                  </a:lnTo>
                  <a:lnTo>
                    <a:pt x="1072426" y="931151"/>
                  </a:lnTo>
                  <a:lnTo>
                    <a:pt x="982459" y="931151"/>
                  </a:lnTo>
                  <a:lnTo>
                    <a:pt x="982433" y="923150"/>
                  </a:lnTo>
                  <a:lnTo>
                    <a:pt x="1235468" y="923150"/>
                  </a:lnTo>
                  <a:lnTo>
                    <a:pt x="1235468" y="847331"/>
                  </a:lnTo>
                  <a:lnTo>
                    <a:pt x="1213142" y="876998"/>
                  </a:lnTo>
                  <a:lnTo>
                    <a:pt x="1015923" y="876998"/>
                  </a:lnTo>
                  <a:lnTo>
                    <a:pt x="1046721" y="839990"/>
                  </a:lnTo>
                  <a:lnTo>
                    <a:pt x="1072426" y="807542"/>
                  </a:lnTo>
                  <a:lnTo>
                    <a:pt x="1138529" y="791070"/>
                  </a:lnTo>
                  <a:lnTo>
                    <a:pt x="998969" y="683945"/>
                  </a:lnTo>
                  <a:lnTo>
                    <a:pt x="988872" y="711301"/>
                  </a:lnTo>
                  <a:lnTo>
                    <a:pt x="982433" y="725881"/>
                  </a:lnTo>
                  <a:lnTo>
                    <a:pt x="982433" y="683945"/>
                  </a:lnTo>
                  <a:lnTo>
                    <a:pt x="998969" y="683945"/>
                  </a:lnTo>
                  <a:lnTo>
                    <a:pt x="1417650" y="683945"/>
                  </a:lnTo>
                  <a:lnTo>
                    <a:pt x="1417650" y="766343"/>
                  </a:lnTo>
                  <a:lnTo>
                    <a:pt x="1520494" y="716902"/>
                  </a:lnTo>
                  <a:lnTo>
                    <a:pt x="1519301" y="683945"/>
                  </a:lnTo>
                  <a:lnTo>
                    <a:pt x="1517497" y="634504"/>
                  </a:lnTo>
                  <a:lnTo>
                    <a:pt x="1517281" y="628319"/>
                  </a:lnTo>
                  <a:lnTo>
                    <a:pt x="1514309" y="395528"/>
                  </a:lnTo>
                  <a:lnTo>
                    <a:pt x="1513687" y="346087"/>
                  </a:lnTo>
                  <a:lnTo>
                    <a:pt x="1513611" y="339915"/>
                  </a:lnTo>
                  <a:lnTo>
                    <a:pt x="1513306" y="215366"/>
                  </a:lnTo>
                  <a:lnTo>
                    <a:pt x="1533156" y="215366"/>
                  </a:lnTo>
                  <a:lnTo>
                    <a:pt x="1533156" y="149440"/>
                  </a:lnTo>
                  <a:lnTo>
                    <a:pt x="1518272" y="169214"/>
                  </a:lnTo>
                  <a:lnTo>
                    <a:pt x="1513205" y="169214"/>
                  </a:lnTo>
                  <a:lnTo>
                    <a:pt x="1513141" y="140093"/>
                  </a:lnTo>
                  <a:lnTo>
                    <a:pt x="1530286" y="123609"/>
                  </a:lnTo>
                  <a:lnTo>
                    <a:pt x="1564563" y="90652"/>
                  </a:lnTo>
                  <a:lnTo>
                    <a:pt x="1543189" y="74168"/>
                  </a:lnTo>
                  <a:lnTo>
                    <a:pt x="1447038" y="0"/>
                  </a:lnTo>
                  <a:lnTo>
                    <a:pt x="1417650" y="49466"/>
                  </a:lnTo>
                  <a:lnTo>
                    <a:pt x="1417650" y="123609"/>
                  </a:lnTo>
                  <a:lnTo>
                    <a:pt x="1417650" y="169214"/>
                  </a:lnTo>
                  <a:lnTo>
                    <a:pt x="1417650" y="215366"/>
                  </a:lnTo>
                  <a:lnTo>
                    <a:pt x="1417650" y="346087"/>
                  </a:lnTo>
                  <a:lnTo>
                    <a:pt x="1417650" y="395528"/>
                  </a:lnTo>
                  <a:lnTo>
                    <a:pt x="1417650" y="609498"/>
                  </a:lnTo>
                  <a:lnTo>
                    <a:pt x="1317332" y="500024"/>
                  </a:lnTo>
                  <a:lnTo>
                    <a:pt x="1220584" y="600036"/>
                  </a:lnTo>
                  <a:lnTo>
                    <a:pt x="940206" y="600036"/>
                  </a:lnTo>
                  <a:lnTo>
                    <a:pt x="940206" y="566991"/>
                  </a:lnTo>
                  <a:lnTo>
                    <a:pt x="978712" y="530796"/>
                  </a:lnTo>
                  <a:lnTo>
                    <a:pt x="1004760" y="461556"/>
                  </a:lnTo>
                  <a:lnTo>
                    <a:pt x="974991" y="396163"/>
                  </a:lnTo>
                  <a:lnTo>
                    <a:pt x="973759" y="395528"/>
                  </a:lnTo>
                  <a:lnTo>
                    <a:pt x="1417650" y="395528"/>
                  </a:lnTo>
                  <a:lnTo>
                    <a:pt x="1417650" y="346087"/>
                  </a:lnTo>
                  <a:lnTo>
                    <a:pt x="940206" y="346087"/>
                  </a:lnTo>
                  <a:lnTo>
                    <a:pt x="940206" y="218198"/>
                  </a:lnTo>
                  <a:lnTo>
                    <a:pt x="989876" y="215366"/>
                  </a:lnTo>
                  <a:lnTo>
                    <a:pt x="1417650" y="215366"/>
                  </a:lnTo>
                  <a:lnTo>
                    <a:pt x="1417650" y="169214"/>
                  </a:lnTo>
                  <a:lnTo>
                    <a:pt x="940206" y="169214"/>
                  </a:lnTo>
                  <a:lnTo>
                    <a:pt x="940206" y="123609"/>
                  </a:lnTo>
                  <a:lnTo>
                    <a:pt x="1417650" y="123609"/>
                  </a:lnTo>
                  <a:lnTo>
                    <a:pt x="1417650" y="49466"/>
                  </a:lnTo>
                  <a:lnTo>
                    <a:pt x="1402969" y="74168"/>
                  </a:lnTo>
                  <a:lnTo>
                    <a:pt x="940206" y="74168"/>
                  </a:lnTo>
                  <a:lnTo>
                    <a:pt x="885685" y="34848"/>
                  </a:lnTo>
                  <a:lnTo>
                    <a:pt x="885685" y="755230"/>
                  </a:lnTo>
                  <a:lnTo>
                    <a:pt x="885685" y="876998"/>
                  </a:lnTo>
                  <a:lnTo>
                    <a:pt x="874471" y="876998"/>
                  </a:lnTo>
                  <a:lnTo>
                    <a:pt x="874471" y="923150"/>
                  </a:lnTo>
                  <a:lnTo>
                    <a:pt x="841959" y="971257"/>
                  </a:lnTo>
                  <a:lnTo>
                    <a:pt x="786879" y="1042835"/>
                  </a:lnTo>
                  <a:lnTo>
                    <a:pt x="724433" y="1113917"/>
                  </a:lnTo>
                  <a:lnTo>
                    <a:pt x="654659" y="1184465"/>
                  </a:lnTo>
                  <a:lnTo>
                    <a:pt x="642315" y="1195971"/>
                  </a:lnTo>
                  <a:lnTo>
                    <a:pt x="640842" y="1102436"/>
                  </a:lnTo>
                  <a:lnTo>
                    <a:pt x="640461" y="1013548"/>
                  </a:lnTo>
                  <a:lnTo>
                    <a:pt x="734542" y="1013548"/>
                  </a:lnTo>
                  <a:lnTo>
                    <a:pt x="698728" y="964107"/>
                  </a:lnTo>
                  <a:lnTo>
                    <a:pt x="669061" y="923150"/>
                  </a:lnTo>
                  <a:lnTo>
                    <a:pt x="874471" y="923150"/>
                  </a:lnTo>
                  <a:lnTo>
                    <a:pt x="874471" y="876998"/>
                  </a:lnTo>
                  <a:lnTo>
                    <a:pt x="647534" y="876998"/>
                  </a:lnTo>
                  <a:lnTo>
                    <a:pt x="538683" y="824484"/>
                  </a:lnTo>
                  <a:lnTo>
                    <a:pt x="538683" y="1013548"/>
                  </a:lnTo>
                  <a:lnTo>
                    <a:pt x="538645" y="1307820"/>
                  </a:lnTo>
                  <a:lnTo>
                    <a:pt x="536257" y="1434515"/>
                  </a:lnTo>
                  <a:lnTo>
                    <a:pt x="455409" y="1458518"/>
                  </a:lnTo>
                  <a:lnTo>
                    <a:pt x="455409" y="1013548"/>
                  </a:lnTo>
                  <a:lnTo>
                    <a:pt x="538683" y="1013548"/>
                  </a:lnTo>
                  <a:lnTo>
                    <a:pt x="538683" y="824484"/>
                  </a:lnTo>
                  <a:lnTo>
                    <a:pt x="535901" y="823137"/>
                  </a:lnTo>
                  <a:lnTo>
                    <a:pt x="538264" y="964107"/>
                  </a:lnTo>
                  <a:lnTo>
                    <a:pt x="455409" y="964107"/>
                  </a:lnTo>
                  <a:lnTo>
                    <a:pt x="455409" y="624522"/>
                  </a:lnTo>
                  <a:lnTo>
                    <a:pt x="498703" y="669277"/>
                  </a:lnTo>
                  <a:lnTo>
                    <a:pt x="547103" y="658329"/>
                  </a:lnTo>
                  <a:lnTo>
                    <a:pt x="565594" y="655942"/>
                  </a:lnTo>
                  <a:lnTo>
                    <a:pt x="565594" y="683945"/>
                  </a:lnTo>
                  <a:lnTo>
                    <a:pt x="656894" y="647357"/>
                  </a:lnTo>
                  <a:lnTo>
                    <a:pt x="677303" y="646201"/>
                  </a:lnTo>
                  <a:lnTo>
                    <a:pt x="841222" y="646201"/>
                  </a:lnTo>
                  <a:lnTo>
                    <a:pt x="840587" y="679564"/>
                  </a:lnTo>
                  <a:lnTo>
                    <a:pt x="837374" y="774585"/>
                  </a:lnTo>
                  <a:lnTo>
                    <a:pt x="885685" y="755230"/>
                  </a:lnTo>
                  <a:lnTo>
                    <a:pt x="885685" y="34848"/>
                  </a:lnTo>
                  <a:lnTo>
                    <a:pt x="837374" y="0"/>
                  </a:lnTo>
                  <a:lnTo>
                    <a:pt x="840587" y="98628"/>
                  </a:lnTo>
                  <a:lnTo>
                    <a:pt x="841908" y="169214"/>
                  </a:lnTo>
                  <a:lnTo>
                    <a:pt x="744283" y="169214"/>
                  </a:lnTo>
                  <a:lnTo>
                    <a:pt x="811263" y="238455"/>
                  </a:lnTo>
                  <a:lnTo>
                    <a:pt x="843064" y="231267"/>
                  </a:lnTo>
                  <a:lnTo>
                    <a:pt x="844257" y="294335"/>
                  </a:lnTo>
                  <a:lnTo>
                    <a:pt x="844410" y="328688"/>
                  </a:lnTo>
                  <a:lnTo>
                    <a:pt x="788936" y="299999"/>
                  </a:lnTo>
                  <a:lnTo>
                    <a:pt x="774052" y="323075"/>
                  </a:lnTo>
                  <a:lnTo>
                    <a:pt x="838403" y="396646"/>
                  </a:lnTo>
                  <a:lnTo>
                    <a:pt x="841730" y="400608"/>
                  </a:lnTo>
                  <a:lnTo>
                    <a:pt x="844651" y="404812"/>
                  </a:lnTo>
                  <a:lnTo>
                    <a:pt x="844257" y="487984"/>
                  </a:lnTo>
                  <a:lnTo>
                    <a:pt x="842098" y="600036"/>
                  </a:lnTo>
                  <a:lnTo>
                    <a:pt x="666534" y="600036"/>
                  </a:lnTo>
                  <a:lnTo>
                    <a:pt x="666242" y="593293"/>
                  </a:lnTo>
                  <a:lnTo>
                    <a:pt x="665213" y="570128"/>
                  </a:lnTo>
                  <a:lnTo>
                    <a:pt x="664806" y="543852"/>
                  </a:lnTo>
                  <a:lnTo>
                    <a:pt x="661543" y="335280"/>
                  </a:lnTo>
                  <a:lnTo>
                    <a:pt x="661085" y="173050"/>
                  </a:lnTo>
                  <a:lnTo>
                    <a:pt x="690460" y="148323"/>
                  </a:lnTo>
                  <a:lnTo>
                    <a:pt x="719848" y="123609"/>
                  </a:lnTo>
                  <a:lnTo>
                    <a:pt x="692302" y="98882"/>
                  </a:lnTo>
                  <a:lnTo>
                    <a:pt x="609663" y="24726"/>
                  </a:lnTo>
                  <a:lnTo>
                    <a:pt x="565594" y="88303"/>
                  </a:lnTo>
                  <a:lnTo>
                    <a:pt x="565594" y="148323"/>
                  </a:lnTo>
                  <a:lnTo>
                    <a:pt x="565594" y="149479"/>
                  </a:lnTo>
                  <a:lnTo>
                    <a:pt x="565594" y="357492"/>
                  </a:lnTo>
                  <a:lnTo>
                    <a:pt x="565594" y="543852"/>
                  </a:lnTo>
                  <a:lnTo>
                    <a:pt x="565594" y="593293"/>
                  </a:lnTo>
                  <a:lnTo>
                    <a:pt x="565594" y="600036"/>
                  </a:lnTo>
                  <a:lnTo>
                    <a:pt x="455409" y="600036"/>
                  </a:lnTo>
                  <a:lnTo>
                    <a:pt x="455409" y="593293"/>
                  </a:lnTo>
                  <a:lnTo>
                    <a:pt x="565594" y="593293"/>
                  </a:lnTo>
                  <a:lnTo>
                    <a:pt x="565594" y="543852"/>
                  </a:lnTo>
                  <a:lnTo>
                    <a:pt x="359930" y="543852"/>
                  </a:lnTo>
                  <a:lnTo>
                    <a:pt x="359930" y="593293"/>
                  </a:lnTo>
                  <a:lnTo>
                    <a:pt x="359930" y="1491475"/>
                  </a:lnTo>
                  <a:lnTo>
                    <a:pt x="334975" y="1498142"/>
                  </a:lnTo>
                  <a:lnTo>
                    <a:pt x="334975" y="593293"/>
                  </a:lnTo>
                  <a:lnTo>
                    <a:pt x="359930" y="593293"/>
                  </a:lnTo>
                  <a:lnTo>
                    <a:pt x="359930" y="543852"/>
                  </a:lnTo>
                  <a:lnTo>
                    <a:pt x="334975" y="543852"/>
                  </a:lnTo>
                  <a:lnTo>
                    <a:pt x="334975" y="423087"/>
                  </a:lnTo>
                  <a:lnTo>
                    <a:pt x="394512" y="369239"/>
                  </a:lnTo>
                  <a:lnTo>
                    <a:pt x="249745" y="301218"/>
                  </a:lnTo>
                  <a:lnTo>
                    <a:pt x="249745" y="148323"/>
                  </a:lnTo>
                  <a:lnTo>
                    <a:pt x="451243" y="148323"/>
                  </a:lnTo>
                  <a:lnTo>
                    <a:pt x="478929" y="209118"/>
                  </a:lnTo>
                  <a:lnTo>
                    <a:pt x="496595" y="262255"/>
                  </a:lnTo>
                  <a:lnTo>
                    <a:pt x="506145" y="299999"/>
                  </a:lnTo>
                  <a:lnTo>
                    <a:pt x="543356" y="376936"/>
                  </a:lnTo>
                  <a:lnTo>
                    <a:pt x="565594" y="357492"/>
                  </a:lnTo>
                  <a:lnTo>
                    <a:pt x="565594" y="149479"/>
                  </a:lnTo>
                  <a:lnTo>
                    <a:pt x="564159" y="148323"/>
                  </a:lnTo>
                  <a:lnTo>
                    <a:pt x="565594" y="148323"/>
                  </a:lnTo>
                  <a:lnTo>
                    <a:pt x="565594" y="88303"/>
                  </a:lnTo>
                  <a:lnTo>
                    <a:pt x="558253" y="98882"/>
                  </a:lnTo>
                  <a:lnTo>
                    <a:pt x="503085" y="98882"/>
                  </a:lnTo>
                  <a:lnTo>
                    <a:pt x="409397" y="23037"/>
                  </a:lnTo>
                  <a:lnTo>
                    <a:pt x="387070" y="38430"/>
                  </a:lnTo>
                  <a:lnTo>
                    <a:pt x="423329" y="98882"/>
                  </a:lnTo>
                  <a:lnTo>
                    <a:pt x="249745" y="98882"/>
                  </a:lnTo>
                  <a:lnTo>
                    <a:pt x="238226" y="91503"/>
                  </a:lnTo>
                  <a:lnTo>
                    <a:pt x="238226" y="1053934"/>
                  </a:lnTo>
                  <a:lnTo>
                    <a:pt x="237756" y="1276565"/>
                  </a:lnTo>
                  <a:lnTo>
                    <a:pt x="235280" y="1524787"/>
                  </a:lnTo>
                  <a:lnTo>
                    <a:pt x="205676" y="1532686"/>
                  </a:lnTo>
                  <a:lnTo>
                    <a:pt x="205676" y="988834"/>
                  </a:lnTo>
                  <a:lnTo>
                    <a:pt x="238036" y="968654"/>
                  </a:lnTo>
                  <a:lnTo>
                    <a:pt x="238226" y="1053934"/>
                  </a:lnTo>
                  <a:lnTo>
                    <a:pt x="238226" y="91503"/>
                  </a:lnTo>
                  <a:lnTo>
                    <a:pt x="146913" y="32969"/>
                  </a:lnTo>
                  <a:lnTo>
                    <a:pt x="150126" y="122313"/>
                  </a:lnTo>
                  <a:lnTo>
                    <a:pt x="153797" y="293306"/>
                  </a:lnTo>
                  <a:lnTo>
                    <a:pt x="154254" y="374929"/>
                  </a:lnTo>
                  <a:lnTo>
                    <a:pt x="153797" y="456565"/>
                  </a:lnTo>
                  <a:lnTo>
                    <a:pt x="150126" y="627545"/>
                  </a:lnTo>
                  <a:lnTo>
                    <a:pt x="146913" y="716902"/>
                  </a:lnTo>
                  <a:lnTo>
                    <a:pt x="236220" y="673963"/>
                  </a:lnTo>
                  <a:lnTo>
                    <a:pt x="237756" y="830351"/>
                  </a:lnTo>
                  <a:lnTo>
                    <a:pt x="237959" y="927836"/>
                  </a:lnTo>
                  <a:lnTo>
                    <a:pt x="102831" y="848741"/>
                  </a:lnTo>
                  <a:lnTo>
                    <a:pt x="106006" y="955865"/>
                  </a:lnTo>
                  <a:lnTo>
                    <a:pt x="106121" y="964107"/>
                  </a:lnTo>
                  <a:lnTo>
                    <a:pt x="109689" y="1304328"/>
                  </a:lnTo>
                  <a:lnTo>
                    <a:pt x="109791" y="1340370"/>
                  </a:lnTo>
                  <a:lnTo>
                    <a:pt x="110185" y="1549158"/>
                  </a:lnTo>
                  <a:lnTo>
                    <a:pt x="0" y="1582127"/>
                  </a:lnTo>
                  <a:lnTo>
                    <a:pt x="80797" y="1722208"/>
                  </a:lnTo>
                  <a:lnTo>
                    <a:pt x="139560" y="1664525"/>
                  </a:lnTo>
                  <a:lnTo>
                    <a:pt x="234315" y="1621332"/>
                  </a:lnTo>
                  <a:lnTo>
                    <a:pt x="234035" y="1649691"/>
                  </a:lnTo>
                  <a:lnTo>
                    <a:pt x="230784" y="1800186"/>
                  </a:lnTo>
                  <a:lnTo>
                    <a:pt x="334975" y="1746338"/>
                  </a:lnTo>
                  <a:lnTo>
                    <a:pt x="334975" y="1576476"/>
                  </a:lnTo>
                  <a:lnTo>
                    <a:pt x="434441" y="1532686"/>
                  </a:lnTo>
                  <a:lnTo>
                    <a:pt x="559625" y="1477581"/>
                  </a:lnTo>
                  <a:lnTo>
                    <a:pt x="604202" y="1458518"/>
                  </a:lnTo>
                  <a:lnTo>
                    <a:pt x="719848" y="1409077"/>
                  </a:lnTo>
                  <a:lnTo>
                    <a:pt x="705154" y="1384363"/>
                  </a:lnTo>
                  <a:lnTo>
                    <a:pt x="612025" y="1412024"/>
                  </a:lnTo>
                  <a:lnTo>
                    <a:pt x="647534" y="1392440"/>
                  </a:lnTo>
                  <a:lnTo>
                    <a:pt x="644283" y="1319834"/>
                  </a:lnTo>
                  <a:lnTo>
                    <a:pt x="642962" y="1236840"/>
                  </a:lnTo>
                  <a:lnTo>
                    <a:pt x="673481" y="1216723"/>
                  </a:lnTo>
                  <a:lnTo>
                    <a:pt x="754278" y="1156982"/>
                  </a:lnTo>
                  <a:lnTo>
                    <a:pt x="831405" y="1091057"/>
                  </a:lnTo>
                  <a:lnTo>
                    <a:pt x="885444" y="1038021"/>
                  </a:lnTo>
                  <a:lnTo>
                    <a:pt x="885228" y="1143368"/>
                  </a:lnTo>
                  <a:lnTo>
                    <a:pt x="883793" y="1287919"/>
                  </a:lnTo>
                  <a:lnTo>
                    <a:pt x="858608" y="1317498"/>
                  </a:lnTo>
                  <a:lnTo>
                    <a:pt x="793419" y="1383169"/>
                  </a:lnTo>
                  <a:lnTo>
                    <a:pt x="721804" y="1445488"/>
                  </a:lnTo>
                  <a:lnTo>
                    <a:pt x="643750" y="1504454"/>
                  </a:lnTo>
                  <a:lnTo>
                    <a:pt x="602322" y="1532686"/>
                  </a:lnTo>
                  <a:lnTo>
                    <a:pt x="617016" y="1557401"/>
                  </a:lnTo>
                  <a:lnTo>
                    <a:pt x="688073" y="1521523"/>
                  </a:lnTo>
                  <a:lnTo>
                    <a:pt x="733285" y="1495526"/>
                  </a:lnTo>
                  <a:lnTo>
                    <a:pt x="776782" y="1467840"/>
                  </a:lnTo>
                  <a:lnTo>
                    <a:pt x="818565" y="1438478"/>
                  </a:lnTo>
                  <a:lnTo>
                    <a:pt x="858621" y="1407452"/>
                  </a:lnTo>
                  <a:lnTo>
                    <a:pt x="882815" y="1386801"/>
                  </a:lnTo>
                  <a:lnTo>
                    <a:pt x="881507" y="1520342"/>
                  </a:lnTo>
                  <a:lnTo>
                    <a:pt x="878408" y="1669072"/>
                  </a:lnTo>
                  <a:lnTo>
                    <a:pt x="811314" y="1717776"/>
                  </a:lnTo>
                  <a:lnTo>
                    <a:pt x="756234" y="1753577"/>
                  </a:lnTo>
                  <a:lnTo>
                    <a:pt x="701687" y="1785988"/>
                  </a:lnTo>
                  <a:lnTo>
                    <a:pt x="668426" y="1804606"/>
                  </a:lnTo>
                  <a:lnTo>
                    <a:pt x="675779" y="1829333"/>
                  </a:lnTo>
                  <a:lnTo>
                    <a:pt x="721169" y="1810905"/>
                  </a:lnTo>
                  <a:lnTo>
                    <a:pt x="795896" y="1777860"/>
                  </a:lnTo>
                  <a:lnTo>
                    <a:pt x="868667" y="1741297"/>
                  </a:lnTo>
                  <a:lnTo>
                    <a:pt x="935570" y="1702930"/>
                  </a:lnTo>
                  <a:lnTo>
                    <a:pt x="996632" y="1662760"/>
                  </a:lnTo>
                  <a:lnTo>
                    <a:pt x="1051839" y="1620786"/>
                  </a:lnTo>
                  <a:lnTo>
                    <a:pt x="1101191" y="1577009"/>
                  </a:lnTo>
                  <a:lnTo>
                    <a:pt x="1144689" y="1531429"/>
                  </a:lnTo>
                  <a:lnTo>
                    <a:pt x="1182878" y="1483690"/>
                  </a:lnTo>
                  <a:lnTo>
                    <a:pt x="1198232" y="1461604"/>
                  </a:lnTo>
                  <a:lnTo>
                    <a:pt x="1242974" y="1438897"/>
                  </a:lnTo>
                  <a:lnTo>
                    <a:pt x="1293495" y="1391005"/>
                  </a:lnTo>
                  <a:lnTo>
                    <a:pt x="1322324" y="1329448"/>
                  </a:lnTo>
                  <a:lnTo>
                    <a:pt x="1326730" y="1307820"/>
                  </a:lnTo>
                  <a:lnTo>
                    <a:pt x="1328877" y="1297330"/>
                  </a:lnTo>
                  <a:lnTo>
                    <a:pt x="1332217" y="1230884"/>
                  </a:lnTo>
                  <a:lnTo>
                    <a:pt x="1332217" y="1215859"/>
                  </a:lnTo>
                  <a:lnTo>
                    <a:pt x="1348727" y="1177264"/>
                  </a:lnTo>
                  <a:lnTo>
                    <a:pt x="1377416" y="1102067"/>
                  </a:lnTo>
                  <a:lnTo>
                    <a:pt x="1403375" y="1025893"/>
                  </a:lnTo>
                  <a:lnTo>
                    <a:pt x="1417650" y="980592"/>
                  </a:lnTo>
                  <a:lnTo>
                    <a:pt x="1533156" y="980592"/>
                  </a:lnTo>
                  <a:lnTo>
                    <a:pt x="1533156" y="1094320"/>
                  </a:lnTo>
                  <a:lnTo>
                    <a:pt x="1531048" y="1119898"/>
                  </a:lnTo>
                  <a:lnTo>
                    <a:pt x="1512112" y="1310513"/>
                  </a:lnTo>
                  <a:lnTo>
                    <a:pt x="1498346" y="1425371"/>
                  </a:lnTo>
                  <a:lnTo>
                    <a:pt x="1491107" y="1479118"/>
                  </a:lnTo>
                  <a:lnTo>
                    <a:pt x="1477098" y="1554213"/>
                  </a:lnTo>
                  <a:lnTo>
                    <a:pt x="1457413" y="1615325"/>
                  </a:lnTo>
                  <a:lnTo>
                    <a:pt x="1440129" y="1615071"/>
                  </a:lnTo>
                  <a:lnTo>
                    <a:pt x="1250353" y="1607858"/>
                  </a:lnTo>
                  <a:lnTo>
                    <a:pt x="1250353" y="1638630"/>
                  </a:lnTo>
                  <a:lnTo>
                    <a:pt x="1353197" y="1667116"/>
                  </a:lnTo>
                  <a:lnTo>
                    <a:pt x="1361694" y="1670177"/>
                  </a:lnTo>
                  <a:lnTo>
                    <a:pt x="1389532" y="1683994"/>
                  </a:lnTo>
                  <a:lnTo>
                    <a:pt x="1377264" y="1685124"/>
                  </a:lnTo>
                  <a:lnTo>
                    <a:pt x="1307185" y="1677974"/>
                  </a:lnTo>
                  <a:lnTo>
                    <a:pt x="1253020" y="1668703"/>
                  </a:lnTo>
                  <a:lnTo>
                    <a:pt x="1208405" y="1659153"/>
                  </a:lnTo>
                  <a:lnTo>
                    <a:pt x="1160564" y="1648040"/>
                  </a:lnTo>
                  <a:lnTo>
                    <a:pt x="1153223" y="1681010"/>
                  </a:lnTo>
                  <a:lnTo>
                    <a:pt x="1210983" y="1705114"/>
                  </a:lnTo>
                  <a:lnTo>
                    <a:pt x="1250061" y="1726234"/>
                  </a:lnTo>
                  <a:lnTo>
                    <a:pt x="1301711" y="1768208"/>
                  </a:lnTo>
                  <a:lnTo>
                    <a:pt x="1330401" y="1815325"/>
                  </a:lnTo>
                  <a:lnTo>
                    <a:pt x="1336852" y="1854047"/>
                  </a:lnTo>
                  <a:lnTo>
                    <a:pt x="1379308" y="1842198"/>
                  </a:lnTo>
                  <a:lnTo>
                    <a:pt x="1416227" y="1829130"/>
                  </a:lnTo>
                  <a:lnTo>
                    <a:pt x="1449324" y="1811896"/>
                  </a:lnTo>
                  <a:lnTo>
                    <a:pt x="1468945" y="1798637"/>
                  </a:lnTo>
                  <a:lnTo>
                    <a:pt x="1479461" y="1789912"/>
                  </a:lnTo>
                  <a:lnTo>
                    <a:pt x="1523834" y="1770253"/>
                  </a:lnTo>
                  <a:lnTo>
                    <a:pt x="1559229" y="1746059"/>
                  </a:lnTo>
                  <a:lnTo>
                    <a:pt x="1603641" y="1690522"/>
                  </a:lnTo>
                  <a:lnTo>
                    <a:pt x="1626666" y="1618640"/>
                  </a:lnTo>
                  <a:lnTo>
                    <a:pt x="1629905" y="1553997"/>
                  </a:lnTo>
                  <a:lnTo>
                    <a:pt x="1629905" y="1101458"/>
                  </a:lnTo>
                  <a:lnTo>
                    <a:pt x="1638020" y="1005306"/>
                  </a:lnTo>
                  <a:lnTo>
                    <a:pt x="1663725" y="980592"/>
                  </a:lnTo>
                  <a:lnTo>
                    <a:pt x="1689430" y="955865"/>
                  </a:lnTo>
                  <a:lnTo>
                    <a:pt x="1664004" y="931151"/>
                  </a:lnTo>
                  <a:lnTo>
                    <a:pt x="1629905" y="898004"/>
                  </a:lnTo>
                  <a:lnTo>
                    <a:pt x="1629905" y="246151"/>
                  </a:lnTo>
                  <a:lnTo>
                    <a:pt x="1663915" y="215366"/>
                  </a:lnTo>
                  <a:lnTo>
                    <a:pt x="1689430" y="192290"/>
                  </a:lnTo>
                  <a:close/>
                </a:path>
              </a:pathLst>
            </a:custGeom>
            <a:solidFill>
              <a:srgbClr val="C0C0C0">
                <a:alpha val="79998"/>
              </a:srgbClr>
            </a:solidFill>
          </p:spPr>
          <p:txBody>
            <a:bodyPr wrap="square" lIns="0" tIns="0" rIns="0" bIns="0" rtlCol="0"/>
            <a:lstStyle/>
            <a:p/>
          </p:txBody>
        </p:sp>
        <p:pic>
          <p:nvPicPr>
            <p:cNvPr id="23" name="object 23"/>
            <p:cNvPicPr/>
            <p:nvPr/>
          </p:nvPicPr>
          <p:blipFill>
            <a:blip r:embed="rId9"/>
            <a:stretch>
              <a:fillRect/>
            </a:stretch>
          </p:blipFill>
          <p:spPr>
            <a:xfrm>
              <a:off x="6713797" y="2573092"/>
              <a:ext cx="1458652" cy="1777146"/>
            </a:xfrm>
            <a:prstGeom prst="rect">
              <a:avLst/>
            </a:prstGeom>
          </p:spPr>
        </p:pic>
        <p:sp>
          <p:nvSpPr>
            <p:cNvPr id="24" name="object 24"/>
            <p:cNvSpPr/>
            <p:nvPr/>
          </p:nvSpPr>
          <p:spPr>
            <a:xfrm>
              <a:off x="6430598" y="2517774"/>
              <a:ext cx="1767839" cy="1790700"/>
            </a:xfrm>
            <a:custGeom>
              <a:rect l="l" t="t" r="r" b="b"/>
              <a:pathLst>
                <a:path w="1767839" h="1790700">
                  <a:moveTo>
                    <a:pt x="921714" y="279400"/>
                  </a:moveTo>
                  <a:lnTo>
                    <a:pt x="815068" y="279400"/>
                  </a:lnTo>
                  <a:lnTo>
                    <a:pt x="814592" y="190500"/>
                  </a:lnTo>
                  <a:lnTo>
                    <a:pt x="810783" y="38100"/>
                  </a:lnTo>
                  <a:lnTo>
                    <a:pt x="807451" y="0"/>
                  </a:lnTo>
                  <a:lnTo>
                    <a:pt x="997887" y="63500"/>
                  </a:lnTo>
                  <a:lnTo>
                    <a:pt x="921714" y="127000"/>
                  </a:lnTo>
                  <a:lnTo>
                    <a:pt x="921714" y="279400"/>
                  </a:lnTo>
                  <a:close/>
                </a:path>
                <a:path w="1767839" h="1790700">
                  <a:moveTo>
                    <a:pt x="137114" y="355600"/>
                  </a:moveTo>
                  <a:lnTo>
                    <a:pt x="68557" y="279400"/>
                  </a:lnTo>
                  <a:lnTo>
                    <a:pt x="1439701" y="279400"/>
                  </a:lnTo>
                  <a:lnTo>
                    <a:pt x="1553962" y="177800"/>
                  </a:lnTo>
                  <a:lnTo>
                    <a:pt x="1706312" y="330200"/>
                  </a:lnTo>
                  <a:lnTo>
                    <a:pt x="247805" y="330200"/>
                  </a:lnTo>
                  <a:lnTo>
                    <a:pt x="202100" y="342900"/>
                  </a:lnTo>
                  <a:lnTo>
                    <a:pt x="161309" y="342900"/>
                  </a:lnTo>
                  <a:lnTo>
                    <a:pt x="137114" y="355600"/>
                  </a:lnTo>
                  <a:close/>
                </a:path>
                <a:path w="1767839" h="1790700">
                  <a:moveTo>
                    <a:pt x="7617" y="1790700"/>
                  </a:moveTo>
                  <a:lnTo>
                    <a:pt x="0" y="1765300"/>
                  </a:lnTo>
                  <a:lnTo>
                    <a:pt x="57800" y="1739900"/>
                  </a:lnTo>
                  <a:lnTo>
                    <a:pt x="165992" y="1689100"/>
                  </a:lnTo>
                  <a:lnTo>
                    <a:pt x="264304" y="1638300"/>
                  </a:lnTo>
                  <a:lnTo>
                    <a:pt x="352738" y="1587500"/>
                  </a:lnTo>
                  <a:lnTo>
                    <a:pt x="431293" y="1536700"/>
                  </a:lnTo>
                  <a:lnTo>
                    <a:pt x="483727" y="1485900"/>
                  </a:lnTo>
                  <a:lnTo>
                    <a:pt x="515594" y="1460500"/>
                  </a:lnTo>
                  <a:lnTo>
                    <a:pt x="544993" y="1435100"/>
                  </a:lnTo>
                  <a:lnTo>
                    <a:pt x="571923" y="1397000"/>
                  </a:lnTo>
                  <a:lnTo>
                    <a:pt x="596382" y="1371600"/>
                  </a:lnTo>
                  <a:lnTo>
                    <a:pt x="618372" y="1346200"/>
                  </a:lnTo>
                  <a:lnTo>
                    <a:pt x="628439" y="1320800"/>
                  </a:lnTo>
                  <a:lnTo>
                    <a:pt x="648141" y="1295400"/>
                  </a:lnTo>
                  <a:lnTo>
                    <a:pt x="682045" y="1231900"/>
                  </a:lnTo>
                  <a:lnTo>
                    <a:pt x="712276" y="1181100"/>
                  </a:lnTo>
                  <a:lnTo>
                    <a:pt x="738104" y="1117600"/>
                  </a:lnTo>
                  <a:lnTo>
                    <a:pt x="759529" y="1054100"/>
                  </a:lnTo>
                  <a:lnTo>
                    <a:pt x="776550" y="1003300"/>
                  </a:lnTo>
                  <a:lnTo>
                    <a:pt x="789165" y="939800"/>
                  </a:lnTo>
                  <a:lnTo>
                    <a:pt x="797378" y="889000"/>
                  </a:lnTo>
                  <a:lnTo>
                    <a:pt x="803404" y="800100"/>
                  </a:lnTo>
                  <a:lnTo>
                    <a:pt x="809117" y="685800"/>
                  </a:lnTo>
                  <a:lnTo>
                    <a:pt x="812926" y="546100"/>
                  </a:lnTo>
                  <a:lnTo>
                    <a:pt x="814830" y="406400"/>
                  </a:lnTo>
                  <a:lnTo>
                    <a:pt x="815068" y="330200"/>
                  </a:lnTo>
                  <a:lnTo>
                    <a:pt x="921714" y="330200"/>
                  </a:lnTo>
                  <a:lnTo>
                    <a:pt x="921237" y="457200"/>
                  </a:lnTo>
                  <a:lnTo>
                    <a:pt x="917428" y="787400"/>
                  </a:lnTo>
                  <a:lnTo>
                    <a:pt x="914095" y="977900"/>
                  </a:lnTo>
                  <a:lnTo>
                    <a:pt x="929761" y="1016000"/>
                  </a:lnTo>
                  <a:lnTo>
                    <a:pt x="935415" y="1028700"/>
                  </a:lnTo>
                  <a:lnTo>
                    <a:pt x="883625" y="1028700"/>
                  </a:lnTo>
                  <a:lnTo>
                    <a:pt x="868867" y="1079500"/>
                  </a:lnTo>
                  <a:lnTo>
                    <a:pt x="836493" y="1168400"/>
                  </a:lnTo>
                  <a:lnTo>
                    <a:pt x="800309" y="1244600"/>
                  </a:lnTo>
                  <a:lnTo>
                    <a:pt x="760317" y="1320800"/>
                  </a:lnTo>
                  <a:lnTo>
                    <a:pt x="716517" y="1384300"/>
                  </a:lnTo>
                  <a:lnTo>
                    <a:pt x="668908" y="1435100"/>
                  </a:lnTo>
                  <a:lnTo>
                    <a:pt x="617490" y="1498600"/>
                  </a:lnTo>
                  <a:lnTo>
                    <a:pt x="562264" y="1536700"/>
                  </a:lnTo>
                  <a:lnTo>
                    <a:pt x="533222" y="1562100"/>
                  </a:lnTo>
                  <a:lnTo>
                    <a:pt x="503496" y="1587500"/>
                  </a:lnTo>
                  <a:lnTo>
                    <a:pt x="442794" y="1625600"/>
                  </a:lnTo>
                  <a:lnTo>
                    <a:pt x="380425" y="1651000"/>
                  </a:lnTo>
                  <a:lnTo>
                    <a:pt x="316392" y="1689100"/>
                  </a:lnTo>
                  <a:lnTo>
                    <a:pt x="183326" y="1739900"/>
                  </a:lnTo>
                  <a:lnTo>
                    <a:pt x="114292" y="1765300"/>
                  </a:lnTo>
                  <a:lnTo>
                    <a:pt x="43592" y="1778000"/>
                  </a:lnTo>
                  <a:lnTo>
                    <a:pt x="7617" y="1790700"/>
                  </a:lnTo>
                  <a:close/>
                </a:path>
                <a:path w="1767839" h="1790700">
                  <a:moveTo>
                    <a:pt x="551536" y="546100"/>
                  </a:moveTo>
                  <a:lnTo>
                    <a:pt x="457048" y="546100"/>
                  </a:lnTo>
                  <a:lnTo>
                    <a:pt x="491256" y="495300"/>
                  </a:lnTo>
                  <a:lnTo>
                    <a:pt x="520605" y="457200"/>
                  </a:lnTo>
                  <a:lnTo>
                    <a:pt x="551075" y="419100"/>
                  </a:lnTo>
                  <a:lnTo>
                    <a:pt x="572023" y="368300"/>
                  </a:lnTo>
                  <a:lnTo>
                    <a:pt x="578927" y="355600"/>
                  </a:lnTo>
                  <a:lnTo>
                    <a:pt x="693188" y="444500"/>
                  </a:lnTo>
                  <a:lnTo>
                    <a:pt x="668430" y="457200"/>
                  </a:lnTo>
                  <a:lnTo>
                    <a:pt x="659982" y="457200"/>
                  </a:lnTo>
                  <a:lnTo>
                    <a:pt x="639033" y="469900"/>
                  </a:lnTo>
                  <a:lnTo>
                    <a:pt x="633217" y="469900"/>
                  </a:lnTo>
                  <a:lnTo>
                    <a:pt x="609396" y="495300"/>
                  </a:lnTo>
                  <a:lnTo>
                    <a:pt x="589877" y="508000"/>
                  </a:lnTo>
                  <a:lnTo>
                    <a:pt x="551536" y="546100"/>
                  </a:lnTo>
                  <a:close/>
                </a:path>
                <a:path w="1767839" h="1790700">
                  <a:moveTo>
                    <a:pt x="1380453" y="533400"/>
                  </a:moveTo>
                  <a:lnTo>
                    <a:pt x="1264498" y="533400"/>
                  </a:lnTo>
                  <a:lnTo>
                    <a:pt x="1285330" y="508000"/>
                  </a:lnTo>
                  <a:lnTo>
                    <a:pt x="1317345" y="469900"/>
                  </a:lnTo>
                  <a:lnTo>
                    <a:pt x="1347814" y="419100"/>
                  </a:lnTo>
                  <a:lnTo>
                    <a:pt x="1374475" y="368300"/>
                  </a:lnTo>
                  <a:lnTo>
                    <a:pt x="1386378" y="355600"/>
                  </a:lnTo>
                  <a:lnTo>
                    <a:pt x="1508258" y="444500"/>
                  </a:lnTo>
                  <a:lnTo>
                    <a:pt x="1439701" y="469900"/>
                  </a:lnTo>
                  <a:lnTo>
                    <a:pt x="1380453" y="533400"/>
                  </a:lnTo>
                  <a:close/>
                </a:path>
                <a:path w="1767839" h="1790700">
                  <a:moveTo>
                    <a:pt x="982653" y="850900"/>
                  </a:moveTo>
                  <a:lnTo>
                    <a:pt x="967417" y="825500"/>
                  </a:lnTo>
                  <a:lnTo>
                    <a:pt x="1004671" y="800100"/>
                  </a:lnTo>
                  <a:lnTo>
                    <a:pt x="1074180" y="736600"/>
                  </a:lnTo>
                  <a:lnTo>
                    <a:pt x="1137024" y="685800"/>
                  </a:lnTo>
                  <a:lnTo>
                    <a:pt x="1193204" y="622300"/>
                  </a:lnTo>
                  <a:lnTo>
                    <a:pt x="1218794" y="596900"/>
                  </a:lnTo>
                  <a:lnTo>
                    <a:pt x="1193679" y="571500"/>
                  </a:lnTo>
                  <a:lnTo>
                    <a:pt x="1141309" y="533400"/>
                  </a:lnTo>
                  <a:lnTo>
                    <a:pt x="1086083" y="508000"/>
                  </a:lnTo>
                  <a:lnTo>
                    <a:pt x="1028000" y="469900"/>
                  </a:lnTo>
                  <a:lnTo>
                    <a:pt x="997887" y="457200"/>
                  </a:lnTo>
                  <a:lnTo>
                    <a:pt x="1005505" y="431800"/>
                  </a:lnTo>
                  <a:lnTo>
                    <a:pt x="1045911" y="444500"/>
                  </a:lnTo>
                  <a:lnTo>
                    <a:pt x="1116910" y="469900"/>
                  </a:lnTo>
                  <a:lnTo>
                    <a:pt x="1181659" y="495300"/>
                  </a:lnTo>
                  <a:lnTo>
                    <a:pt x="1238790" y="520700"/>
                  </a:lnTo>
                  <a:lnTo>
                    <a:pt x="1264498" y="533400"/>
                  </a:lnTo>
                  <a:lnTo>
                    <a:pt x="1380453" y="533400"/>
                  </a:lnTo>
                  <a:lnTo>
                    <a:pt x="1333055" y="584200"/>
                  </a:lnTo>
                  <a:lnTo>
                    <a:pt x="1407529" y="622300"/>
                  </a:lnTo>
                  <a:lnTo>
                    <a:pt x="1416252" y="622300"/>
                  </a:lnTo>
                  <a:lnTo>
                    <a:pt x="1436248" y="635000"/>
                  </a:lnTo>
                  <a:lnTo>
                    <a:pt x="1287351" y="635000"/>
                  </a:lnTo>
                  <a:lnTo>
                    <a:pt x="1250931" y="673100"/>
                  </a:lnTo>
                  <a:lnTo>
                    <a:pt x="1176660" y="723900"/>
                  </a:lnTo>
                  <a:lnTo>
                    <a:pt x="1100484" y="787400"/>
                  </a:lnTo>
                  <a:lnTo>
                    <a:pt x="1022406" y="825500"/>
                  </a:lnTo>
                  <a:lnTo>
                    <a:pt x="982653" y="850900"/>
                  </a:lnTo>
                  <a:close/>
                </a:path>
                <a:path w="1767839" h="1790700">
                  <a:moveTo>
                    <a:pt x="152348" y="863600"/>
                  </a:moveTo>
                  <a:lnTo>
                    <a:pt x="137114" y="838200"/>
                  </a:lnTo>
                  <a:lnTo>
                    <a:pt x="179724" y="812800"/>
                  </a:lnTo>
                  <a:lnTo>
                    <a:pt x="257802" y="749300"/>
                  </a:lnTo>
                  <a:lnTo>
                    <a:pt x="326360" y="685800"/>
                  </a:lnTo>
                  <a:lnTo>
                    <a:pt x="385395" y="622300"/>
                  </a:lnTo>
                  <a:lnTo>
                    <a:pt x="411343" y="596900"/>
                  </a:lnTo>
                  <a:lnTo>
                    <a:pt x="368654" y="571500"/>
                  </a:lnTo>
                  <a:lnTo>
                    <a:pt x="316005" y="533400"/>
                  </a:lnTo>
                  <a:lnTo>
                    <a:pt x="260779" y="495300"/>
                  </a:lnTo>
                  <a:lnTo>
                    <a:pt x="212218" y="469900"/>
                  </a:lnTo>
                  <a:lnTo>
                    <a:pt x="190437" y="469900"/>
                  </a:lnTo>
                  <a:lnTo>
                    <a:pt x="205671" y="444500"/>
                  </a:lnTo>
                  <a:lnTo>
                    <a:pt x="395630" y="520700"/>
                  </a:lnTo>
                  <a:lnTo>
                    <a:pt x="457048" y="546100"/>
                  </a:lnTo>
                  <a:lnTo>
                    <a:pt x="551536" y="546100"/>
                  </a:lnTo>
                  <a:lnTo>
                    <a:pt x="525605" y="584200"/>
                  </a:lnTo>
                  <a:lnTo>
                    <a:pt x="601317" y="622300"/>
                  </a:lnTo>
                  <a:lnTo>
                    <a:pt x="607731" y="622300"/>
                  </a:lnTo>
                  <a:lnTo>
                    <a:pt x="626774" y="635000"/>
                  </a:lnTo>
                  <a:lnTo>
                    <a:pt x="472282" y="635000"/>
                  </a:lnTo>
                  <a:lnTo>
                    <a:pt x="438956" y="673100"/>
                  </a:lnTo>
                  <a:lnTo>
                    <a:pt x="366589" y="723900"/>
                  </a:lnTo>
                  <a:lnTo>
                    <a:pt x="286605" y="787400"/>
                  </a:lnTo>
                  <a:lnTo>
                    <a:pt x="199004" y="838200"/>
                  </a:lnTo>
                  <a:lnTo>
                    <a:pt x="152348" y="863600"/>
                  </a:lnTo>
                  <a:close/>
                </a:path>
                <a:path w="1767839" h="1790700">
                  <a:moveTo>
                    <a:pt x="670336" y="825500"/>
                  </a:moveTo>
                  <a:lnTo>
                    <a:pt x="617015" y="774700"/>
                  </a:lnTo>
                  <a:lnTo>
                    <a:pt x="598820" y="749300"/>
                  </a:lnTo>
                  <a:lnTo>
                    <a:pt x="568096" y="723900"/>
                  </a:lnTo>
                  <a:lnTo>
                    <a:pt x="531913" y="685800"/>
                  </a:lnTo>
                  <a:lnTo>
                    <a:pt x="494789" y="660400"/>
                  </a:lnTo>
                  <a:lnTo>
                    <a:pt x="472282" y="635000"/>
                  </a:lnTo>
                  <a:lnTo>
                    <a:pt x="626774" y="635000"/>
                  </a:lnTo>
                  <a:lnTo>
                    <a:pt x="645817" y="647700"/>
                  </a:lnTo>
                  <a:lnTo>
                    <a:pt x="665635" y="660400"/>
                  </a:lnTo>
                  <a:lnTo>
                    <a:pt x="672678" y="673100"/>
                  </a:lnTo>
                  <a:lnTo>
                    <a:pt x="677954" y="685800"/>
                  </a:lnTo>
                  <a:lnTo>
                    <a:pt x="695418" y="723900"/>
                  </a:lnTo>
                  <a:lnTo>
                    <a:pt x="697593" y="723900"/>
                  </a:lnTo>
                  <a:lnTo>
                    <a:pt x="698706" y="736600"/>
                  </a:lnTo>
                  <a:lnTo>
                    <a:pt x="700806" y="749300"/>
                  </a:lnTo>
                  <a:lnTo>
                    <a:pt x="689380" y="800100"/>
                  </a:lnTo>
                  <a:lnTo>
                    <a:pt x="670336" y="825500"/>
                  </a:lnTo>
                  <a:close/>
                </a:path>
                <a:path w="1767839" h="1790700">
                  <a:moveTo>
                    <a:pt x="1493022" y="838200"/>
                  </a:moveTo>
                  <a:lnTo>
                    <a:pt x="1491158" y="838200"/>
                  </a:lnTo>
                  <a:lnTo>
                    <a:pt x="1439701" y="787400"/>
                  </a:lnTo>
                  <a:lnTo>
                    <a:pt x="1425656" y="774700"/>
                  </a:lnTo>
                  <a:lnTo>
                    <a:pt x="1393282" y="736600"/>
                  </a:lnTo>
                  <a:lnTo>
                    <a:pt x="1317100" y="660400"/>
                  </a:lnTo>
                  <a:lnTo>
                    <a:pt x="1287351" y="635000"/>
                  </a:lnTo>
                  <a:lnTo>
                    <a:pt x="1436248" y="635000"/>
                  </a:lnTo>
                  <a:lnTo>
                    <a:pt x="1456244" y="647700"/>
                  </a:lnTo>
                  <a:lnTo>
                    <a:pt x="1483858" y="673100"/>
                  </a:lnTo>
                  <a:lnTo>
                    <a:pt x="1493022" y="673100"/>
                  </a:lnTo>
                  <a:lnTo>
                    <a:pt x="1512481" y="711200"/>
                  </a:lnTo>
                  <a:lnTo>
                    <a:pt x="1519207" y="723900"/>
                  </a:lnTo>
                  <a:lnTo>
                    <a:pt x="1520530" y="736600"/>
                  </a:lnTo>
                  <a:lnTo>
                    <a:pt x="1523493" y="749300"/>
                  </a:lnTo>
                  <a:lnTo>
                    <a:pt x="1519852" y="787400"/>
                  </a:lnTo>
                  <a:lnTo>
                    <a:pt x="1519572" y="787400"/>
                  </a:lnTo>
                  <a:lnTo>
                    <a:pt x="1512065" y="812800"/>
                  </a:lnTo>
                  <a:lnTo>
                    <a:pt x="1493022" y="838200"/>
                  </a:lnTo>
                  <a:close/>
                </a:path>
                <a:path w="1767839" h="1790700">
                  <a:moveTo>
                    <a:pt x="524864" y="1016000"/>
                  </a:moveTo>
                  <a:lnTo>
                    <a:pt x="418959" y="1016000"/>
                  </a:lnTo>
                  <a:lnTo>
                    <a:pt x="445396" y="977900"/>
                  </a:lnTo>
                  <a:lnTo>
                    <a:pt x="473234" y="939800"/>
                  </a:lnTo>
                  <a:lnTo>
                    <a:pt x="499895" y="889000"/>
                  </a:lnTo>
                  <a:lnTo>
                    <a:pt x="518939" y="838200"/>
                  </a:lnTo>
                  <a:lnTo>
                    <a:pt x="525605" y="825500"/>
                  </a:lnTo>
                  <a:lnTo>
                    <a:pt x="639867" y="914400"/>
                  </a:lnTo>
                  <a:lnTo>
                    <a:pt x="630250" y="914400"/>
                  </a:lnTo>
                  <a:lnTo>
                    <a:pt x="618532" y="927100"/>
                  </a:lnTo>
                  <a:lnTo>
                    <a:pt x="594518" y="939800"/>
                  </a:lnTo>
                  <a:lnTo>
                    <a:pt x="558336" y="977900"/>
                  </a:lnTo>
                  <a:lnTo>
                    <a:pt x="544683" y="990600"/>
                  </a:lnTo>
                  <a:lnTo>
                    <a:pt x="524864" y="1016000"/>
                  </a:lnTo>
                  <a:close/>
                </a:path>
                <a:path w="1767839" h="1790700">
                  <a:moveTo>
                    <a:pt x="1433035" y="1028700"/>
                  </a:moveTo>
                  <a:lnTo>
                    <a:pt x="1325437" y="1028700"/>
                  </a:lnTo>
                  <a:lnTo>
                    <a:pt x="1355431" y="977900"/>
                  </a:lnTo>
                  <a:lnTo>
                    <a:pt x="1412563" y="889000"/>
                  </a:lnTo>
                  <a:lnTo>
                    <a:pt x="1439701" y="838200"/>
                  </a:lnTo>
                  <a:lnTo>
                    <a:pt x="1546345" y="939800"/>
                  </a:lnTo>
                  <a:lnTo>
                    <a:pt x="1493022" y="952500"/>
                  </a:lnTo>
                  <a:lnTo>
                    <a:pt x="1467314" y="990600"/>
                  </a:lnTo>
                  <a:lnTo>
                    <a:pt x="1433035" y="1028700"/>
                  </a:lnTo>
                  <a:close/>
                </a:path>
                <a:path w="1767839" h="1790700">
                  <a:moveTo>
                    <a:pt x="167584" y="1333500"/>
                  </a:moveTo>
                  <a:lnTo>
                    <a:pt x="152348" y="1320800"/>
                  </a:lnTo>
                  <a:lnTo>
                    <a:pt x="185914" y="1282700"/>
                  </a:lnTo>
                  <a:lnTo>
                    <a:pt x="248757" y="1231900"/>
                  </a:lnTo>
                  <a:lnTo>
                    <a:pt x="305888" y="1168400"/>
                  </a:lnTo>
                  <a:lnTo>
                    <a:pt x="357306" y="1104900"/>
                  </a:lnTo>
                  <a:lnTo>
                    <a:pt x="380872" y="1066800"/>
                  </a:lnTo>
                  <a:lnTo>
                    <a:pt x="333740" y="1041400"/>
                  </a:lnTo>
                  <a:lnTo>
                    <a:pt x="230904" y="965200"/>
                  </a:lnTo>
                  <a:lnTo>
                    <a:pt x="175200" y="927100"/>
                  </a:lnTo>
                  <a:lnTo>
                    <a:pt x="182819" y="901700"/>
                  </a:lnTo>
                  <a:lnTo>
                    <a:pt x="248994" y="927100"/>
                  </a:lnTo>
                  <a:lnTo>
                    <a:pt x="339334" y="977900"/>
                  </a:lnTo>
                  <a:lnTo>
                    <a:pt x="393606" y="1003300"/>
                  </a:lnTo>
                  <a:lnTo>
                    <a:pt x="418959" y="1016000"/>
                  </a:lnTo>
                  <a:lnTo>
                    <a:pt x="524864" y="1016000"/>
                  </a:lnTo>
                  <a:lnTo>
                    <a:pt x="495135" y="1054100"/>
                  </a:lnTo>
                  <a:lnTo>
                    <a:pt x="545008" y="1079500"/>
                  </a:lnTo>
                  <a:lnTo>
                    <a:pt x="555659" y="1079500"/>
                  </a:lnTo>
                  <a:lnTo>
                    <a:pt x="587079" y="1104900"/>
                  </a:lnTo>
                  <a:lnTo>
                    <a:pt x="449429" y="1104900"/>
                  </a:lnTo>
                  <a:lnTo>
                    <a:pt x="413366" y="1143000"/>
                  </a:lnTo>
                  <a:lnTo>
                    <a:pt x="341951" y="1206500"/>
                  </a:lnTo>
                  <a:lnTo>
                    <a:pt x="289017" y="1257300"/>
                  </a:lnTo>
                  <a:lnTo>
                    <a:pt x="219269" y="1308100"/>
                  </a:lnTo>
                  <a:lnTo>
                    <a:pt x="185900" y="1320800"/>
                  </a:lnTo>
                  <a:lnTo>
                    <a:pt x="167584" y="1333500"/>
                  </a:lnTo>
                  <a:close/>
                </a:path>
                <a:path w="1767839" h="1790700">
                  <a:moveTo>
                    <a:pt x="1127384" y="1308100"/>
                  </a:moveTo>
                  <a:lnTo>
                    <a:pt x="1112149" y="1295400"/>
                  </a:lnTo>
                  <a:lnTo>
                    <a:pt x="1157378" y="1244600"/>
                  </a:lnTo>
                  <a:lnTo>
                    <a:pt x="1244979" y="1143000"/>
                  </a:lnTo>
                  <a:lnTo>
                    <a:pt x="1287351" y="1092200"/>
                  </a:lnTo>
                  <a:lnTo>
                    <a:pt x="1262074" y="1066800"/>
                  </a:lnTo>
                  <a:lnTo>
                    <a:pt x="1163567" y="990600"/>
                  </a:lnTo>
                  <a:lnTo>
                    <a:pt x="1089297" y="952500"/>
                  </a:lnTo>
                  <a:lnTo>
                    <a:pt x="1096915" y="927100"/>
                  </a:lnTo>
                  <a:lnTo>
                    <a:pt x="1133675" y="939800"/>
                  </a:lnTo>
                  <a:lnTo>
                    <a:pt x="1193323" y="965200"/>
                  </a:lnTo>
                  <a:lnTo>
                    <a:pt x="1250453" y="990600"/>
                  </a:lnTo>
                  <a:lnTo>
                    <a:pt x="1301873" y="1016000"/>
                  </a:lnTo>
                  <a:lnTo>
                    <a:pt x="1325437" y="1028700"/>
                  </a:lnTo>
                  <a:lnTo>
                    <a:pt x="1433035" y="1028700"/>
                  </a:lnTo>
                  <a:lnTo>
                    <a:pt x="1421609" y="1041400"/>
                  </a:lnTo>
                  <a:lnTo>
                    <a:pt x="1401613" y="1066800"/>
                  </a:lnTo>
                  <a:lnTo>
                    <a:pt x="1489924" y="1117600"/>
                  </a:lnTo>
                  <a:lnTo>
                    <a:pt x="1507245" y="1130300"/>
                  </a:lnTo>
                  <a:lnTo>
                    <a:pt x="1348291" y="1130300"/>
                  </a:lnTo>
                  <a:lnTo>
                    <a:pt x="1314498" y="1155700"/>
                  </a:lnTo>
                  <a:lnTo>
                    <a:pt x="1256524" y="1206500"/>
                  </a:lnTo>
                  <a:lnTo>
                    <a:pt x="1201297" y="1257300"/>
                  </a:lnTo>
                  <a:lnTo>
                    <a:pt x="1150832" y="1295400"/>
                  </a:lnTo>
                  <a:lnTo>
                    <a:pt x="1127384" y="1308100"/>
                  </a:lnTo>
                  <a:close/>
                </a:path>
                <a:path w="1767839" h="1790700">
                  <a:moveTo>
                    <a:pt x="1599667" y="1765300"/>
                  </a:moveTo>
                  <a:lnTo>
                    <a:pt x="1568066" y="1765300"/>
                  </a:lnTo>
                  <a:lnTo>
                    <a:pt x="1506651" y="1739900"/>
                  </a:lnTo>
                  <a:lnTo>
                    <a:pt x="1447615" y="1701800"/>
                  </a:lnTo>
                  <a:lnTo>
                    <a:pt x="1390960" y="1676400"/>
                  </a:lnTo>
                  <a:lnTo>
                    <a:pt x="1336685" y="1638300"/>
                  </a:lnTo>
                  <a:lnTo>
                    <a:pt x="1284792" y="1600200"/>
                  </a:lnTo>
                  <a:lnTo>
                    <a:pt x="1235278" y="1562100"/>
                  </a:lnTo>
                  <a:lnTo>
                    <a:pt x="1188146" y="1524000"/>
                  </a:lnTo>
                  <a:lnTo>
                    <a:pt x="1143392" y="1473200"/>
                  </a:lnTo>
                  <a:lnTo>
                    <a:pt x="1101021" y="1422400"/>
                  </a:lnTo>
                  <a:lnTo>
                    <a:pt x="1061029" y="1371600"/>
                  </a:lnTo>
                  <a:lnTo>
                    <a:pt x="1023418" y="1320800"/>
                  </a:lnTo>
                  <a:lnTo>
                    <a:pt x="988187" y="1257300"/>
                  </a:lnTo>
                  <a:lnTo>
                    <a:pt x="955337" y="1206500"/>
                  </a:lnTo>
                  <a:lnTo>
                    <a:pt x="924866" y="1130300"/>
                  </a:lnTo>
                  <a:lnTo>
                    <a:pt x="896777" y="1066800"/>
                  </a:lnTo>
                  <a:lnTo>
                    <a:pt x="883625" y="1028700"/>
                  </a:lnTo>
                  <a:lnTo>
                    <a:pt x="935415" y="1028700"/>
                  </a:lnTo>
                  <a:lnTo>
                    <a:pt x="963684" y="1092200"/>
                  </a:lnTo>
                  <a:lnTo>
                    <a:pt x="1001057" y="1155700"/>
                  </a:lnTo>
                  <a:lnTo>
                    <a:pt x="1041881" y="1219200"/>
                  </a:lnTo>
                  <a:lnTo>
                    <a:pt x="1086157" y="1270000"/>
                  </a:lnTo>
                  <a:lnTo>
                    <a:pt x="1133885" y="1333500"/>
                  </a:lnTo>
                  <a:lnTo>
                    <a:pt x="1185066" y="1371600"/>
                  </a:lnTo>
                  <a:lnTo>
                    <a:pt x="1239697" y="1422400"/>
                  </a:lnTo>
                  <a:lnTo>
                    <a:pt x="1268307" y="1447800"/>
                  </a:lnTo>
                  <a:lnTo>
                    <a:pt x="1297483" y="1460500"/>
                  </a:lnTo>
                  <a:lnTo>
                    <a:pt x="1356638" y="1498600"/>
                  </a:lnTo>
                  <a:lnTo>
                    <a:pt x="1416863" y="1536700"/>
                  </a:lnTo>
                  <a:lnTo>
                    <a:pt x="1540526" y="1587500"/>
                  </a:lnTo>
                  <a:lnTo>
                    <a:pt x="1603967" y="1600200"/>
                  </a:lnTo>
                  <a:lnTo>
                    <a:pt x="1668476" y="1625600"/>
                  </a:lnTo>
                  <a:lnTo>
                    <a:pt x="1734059" y="1625600"/>
                  </a:lnTo>
                  <a:lnTo>
                    <a:pt x="1767251" y="1638300"/>
                  </a:lnTo>
                  <a:lnTo>
                    <a:pt x="1767251" y="1663700"/>
                  </a:lnTo>
                  <a:lnTo>
                    <a:pt x="1716066" y="1676400"/>
                  </a:lnTo>
                  <a:lnTo>
                    <a:pt x="1688696" y="1689100"/>
                  </a:lnTo>
                  <a:lnTo>
                    <a:pt x="1642992" y="1714500"/>
                  </a:lnTo>
                  <a:lnTo>
                    <a:pt x="1612521" y="1739900"/>
                  </a:lnTo>
                  <a:lnTo>
                    <a:pt x="1605607" y="1752600"/>
                  </a:lnTo>
                  <a:lnTo>
                    <a:pt x="1599667" y="1765300"/>
                  </a:lnTo>
                  <a:close/>
                </a:path>
                <a:path w="1767839" h="1790700">
                  <a:moveTo>
                    <a:pt x="617015" y="1270000"/>
                  </a:moveTo>
                  <a:lnTo>
                    <a:pt x="578927" y="1244600"/>
                  </a:lnTo>
                  <a:lnTo>
                    <a:pt x="562936" y="1219200"/>
                  </a:lnTo>
                  <a:lnTo>
                    <a:pt x="535721" y="1193800"/>
                  </a:lnTo>
                  <a:lnTo>
                    <a:pt x="503346" y="1155700"/>
                  </a:lnTo>
                  <a:lnTo>
                    <a:pt x="473940" y="1130300"/>
                  </a:lnTo>
                  <a:lnTo>
                    <a:pt x="449429" y="1104900"/>
                  </a:lnTo>
                  <a:lnTo>
                    <a:pt x="587079" y="1104900"/>
                  </a:lnTo>
                  <a:lnTo>
                    <a:pt x="610675" y="1117600"/>
                  </a:lnTo>
                  <a:lnTo>
                    <a:pt x="620823" y="1130300"/>
                  </a:lnTo>
                  <a:lnTo>
                    <a:pt x="636671" y="1155700"/>
                  </a:lnTo>
                  <a:lnTo>
                    <a:pt x="640105" y="1168400"/>
                  </a:lnTo>
                  <a:lnTo>
                    <a:pt x="645817" y="1181100"/>
                  </a:lnTo>
                  <a:lnTo>
                    <a:pt x="645817" y="1193800"/>
                  </a:lnTo>
                  <a:lnTo>
                    <a:pt x="643676" y="1219200"/>
                  </a:lnTo>
                  <a:lnTo>
                    <a:pt x="617015" y="1270000"/>
                  </a:lnTo>
                  <a:close/>
                </a:path>
                <a:path w="1767839" h="1790700">
                  <a:moveTo>
                    <a:pt x="1523493" y="1295400"/>
                  </a:moveTo>
                  <a:lnTo>
                    <a:pt x="1519102" y="1295400"/>
                  </a:lnTo>
                  <a:lnTo>
                    <a:pt x="1477788" y="1257300"/>
                  </a:lnTo>
                  <a:lnTo>
                    <a:pt x="1465324" y="1244600"/>
                  </a:lnTo>
                  <a:lnTo>
                    <a:pt x="1438153" y="1206500"/>
                  </a:lnTo>
                  <a:lnTo>
                    <a:pt x="1405780" y="1181100"/>
                  </a:lnTo>
                  <a:lnTo>
                    <a:pt x="1376565" y="1155700"/>
                  </a:lnTo>
                  <a:lnTo>
                    <a:pt x="1348291" y="1130300"/>
                  </a:lnTo>
                  <a:lnTo>
                    <a:pt x="1507245" y="1130300"/>
                  </a:lnTo>
                  <a:lnTo>
                    <a:pt x="1528670" y="1155700"/>
                  </a:lnTo>
                  <a:lnTo>
                    <a:pt x="1534918" y="1168400"/>
                  </a:lnTo>
                  <a:lnTo>
                    <a:pt x="1550051" y="1193800"/>
                  </a:lnTo>
                  <a:lnTo>
                    <a:pt x="1553962" y="1219200"/>
                  </a:lnTo>
                  <a:lnTo>
                    <a:pt x="1542536" y="1270000"/>
                  </a:lnTo>
                  <a:lnTo>
                    <a:pt x="1523493" y="1295400"/>
                  </a:lnTo>
                  <a:close/>
                </a:path>
              </a:pathLst>
            </a:custGeom>
            <a:solidFill>
              <a:srgbClr val="C0C0C0">
                <a:alpha val="79998"/>
              </a:srgbClr>
            </a:solidFill>
          </p:spPr>
          <p:txBody>
            <a:bodyPr wrap="square" lIns="0" tIns="0" rIns="0" bIns="0" rtlCol="0"/>
            <a:lstStyle/>
            <a:p/>
          </p:txBody>
        </p:sp>
        <p:pic>
          <p:nvPicPr>
            <p:cNvPr id="25" name="object 25"/>
            <p:cNvPicPr/>
            <p:nvPr/>
          </p:nvPicPr>
          <p:blipFill>
            <a:blip r:embed="rId10"/>
            <a:stretch>
              <a:fillRect/>
            </a:stretch>
          </p:blipFill>
          <p:spPr>
            <a:xfrm>
              <a:off x="6405198" y="2492375"/>
              <a:ext cx="1767251" cy="1790700"/>
            </a:xfrm>
            <a:prstGeom prst="rect">
              <a:avLst/>
            </a:prstGeom>
          </p:spPr>
        </p:pic>
      </p:grpSp>
      <p:grpSp>
        <p:nvGrpSpPr>
          <p:cNvPr id="26" name="object 26"/>
          <p:cNvGrpSpPr/>
          <p:nvPr/>
        </p:nvGrpSpPr>
        <p:grpSpPr>
          <a:xfrm>
            <a:off x="539750" y="2492375"/>
            <a:ext cx="7802880" cy="1970405"/>
            <a:chOff x="539750" y="2492375"/>
            <a:chExt cx="7802880" cy="1970405"/>
          </a:xfrm>
        </p:grpSpPr>
        <p:pic>
          <p:nvPicPr>
            <p:cNvPr id="27" name="object 27"/>
            <p:cNvPicPr/>
            <p:nvPr/>
          </p:nvPicPr>
          <p:blipFill>
            <a:blip r:embed="rId11"/>
            <a:stretch>
              <a:fillRect/>
            </a:stretch>
          </p:blipFill>
          <p:spPr>
            <a:xfrm>
              <a:off x="2739222" y="2517095"/>
              <a:ext cx="1756145" cy="1920647"/>
            </a:xfrm>
            <a:prstGeom prst="rect">
              <a:avLst/>
            </a:prstGeom>
          </p:spPr>
        </p:pic>
        <p:pic>
          <p:nvPicPr>
            <p:cNvPr id="28" name="object 28"/>
            <p:cNvPicPr/>
            <p:nvPr/>
          </p:nvPicPr>
          <p:blipFill>
            <a:blip r:embed="rId12"/>
            <a:stretch>
              <a:fillRect/>
            </a:stretch>
          </p:blipFill>
          <p:spPr>
            <a:xfrm>
              <a:off x="1042987" y="2572996"/>
              <a:ext cx="1734399" cy="1818028"/>
            </a:xfrm>
            <a:prstGeom prst="rect">
              <a:avLst/>
            </a:prstGeom>
          </p:spPr>
        </p:pic>
        <p:pic>
          <p:nvPicPr>
            <p:cNvPr id="29" name="object 29"/>
            <p:cNvPicPr/>
            <p:nvPr/>
          </p:nvPicPr>
          <p:blipFill>
            <a:blip r:embed="rId13"/>
            <a:stretch>
              <a:fillRect/>
            </a:stretch>
          </p:blipFill>
          <p:spPr>
            <a:xfrm>
              <a:off x="2933796" y="2580592"/>
              <a:ext cx="1654404" cy="1802836"/>
            </a:xfrm>
            <a:prstGeom prst="rect">
              <a:avLst/>
            </a:prstGeom>
          </p:spPr>
        </p:pic>
        <p:pic>
          <p:nvPicPr>
            <p:cNvPr id="30" name="object 30"/>
            <p:cNvPicPr/>
            <p:nvPr/>
          </p:nvPicPr>
          <p:blipFill>
            <a:blip r:embed="rId14"/>
            <a:stretch>
              <a:fillRect/>
            </a:stretch>
          </p:blipFill>
          <p:spPr>
            <a:xfrm>
              <a:off x="2736881" y="2517095"/>
              <a:ext cx="1714833" cy="1928886"/>
            </a:xfrm>
            <a:prstGeom prst="rect">
              <a:avLst/>
            </a:prstGeom>
          </p:spPr>
        </p:pic>
        <p:pic>
          <p:nvPicPr>
            <p:cNvPr id="31" name="object 31"/>
            <p:cNvPicPr/>
            <p:nvPr/>
          </p:nvPicPr>
          <p:blipFill>
            <a:blip r:embed="rId15"/>
            <a:stretch>
              <a:fillRect/>
            </a:stretch>
          </p:blipFill>
          <p:spPr>
            <a:xfrm>
              <a:off x="2712841" y="2492375"/>
              <a:ext cx="1755243" cy="1835971"/>
            </a:xfrm>
            <a:prstGeom prst="rect">
              <a:avLst/>
            </a:prstGeom>
          </p:spPr>
        </p:pic>
        <p:pic>
          <p:nvPicPr>
            <p:cNvPr id="32" name="object 32"/>
            <p:cNvPicPr/>
            <p:nvPr/>
          </p:nvPicPr>
          <p:blipFill>
            <a:blip r:embed="rId16"/>
            <a:stretch>
              <a:fillRect/>
            </a:stretch>
          </p:blipFill>
          <p:spPr>
            <a:xfrm>
              <a:off x="2777359" y="2611944"/>
              <a:ext cx="1638621" cy="1619655"/>
            </a:xfrm>
            <a:prstGeom prst="rect">
              <a:avLst/>
            </a:prstGeom>
          </p:spPr>
        </p:pic>
        <p:pic>
          <p:nvPicPr>
            <p:cNvPr id="33" name="object 33"/>
            <p:cNvPicPr/>
            <p:nvPr/>
          </p:nvPicPr>
          <p:blipFill>
            <a:blip r:embed="rId17"/>
            <a:stretch>
              <a:fillRect/>
            </a:stretch>
          </p:blipFill>
          <p:spPr>
            <a:xfrm>
              <a:off x="827087" y="2565400"/>
              <a:ext cx="1766854" cy="1764078"/>
            </a:xfrm>
            <a:prstGeom prst="rect">
              <a:avLst/>
            </a:prstGeom>
          </p:spPr>
        </p:pic>
        <p:pic>
          <p:nvPicPr>
            <p:cNvPr id="34" name="object 34"/>
            <p:cNvPicPr/>
            <p:nvPr/>
          </p:nvPicPr>
          <p:blipFill>
            <a:blip r:embed="rId18"/>
            <a:stretch>
              <a:fillRect/>
            </a:stretch>
          </p:blipFill>
          <p:spPr>
            <a:xfrm>
              <a:off x="2739710" y="2626946"/>
              <a:ext cx="1774296" cy="1687146"/>
            </a:xfrm>
            <a:prstGeom prst="rect">
              <a:avLst/>
            </a:prstGeom>
          </p:spPr>
        </p:pic>
        <p:pic>
          <p:nvPicPr>
            <p:cNvPr id="35" name="object 35"/>
            <p:cNvPicPr/>
            <p:nvPr/>
          </p:nvPicPr>
          <p:blipFill>
            <a:blip r:embed="rId19"/>
            <a:stretch>
              <a:fillRect/>
            </a:stretch>
          </p:blipFill>
          <p:spPr>
            <a:xfrm>
              <a:off x="539750" y="2492375"/>
              <a:ext cx="1746946" cy="1825624"/>
            </a:xfrm>
            <a:prstGeom prst="rect">
              <a:avLst/>
            </a:prstGeom>
          </p:spPr>
        </p:pic>
        <p:pic>
          <p:nvPicPr>
            <p:cNvPr id="36" name="object 36"/>
            <p:cNvPicPr/>
            <p:nvPr/>
          </p:nvPicPr>
          <p:blipFill>
            <a:blip r:embed="rId20"/>
            <a:stretch>
              <a:fillRect/>
            </a:stretch>
          </p:blipFill>
          <p:spPr>
            <a:xfrm>
              <a:off x="2489820" y="2499971"/>
              <a:ext cx="1800268" cy="1810432"/>
            </a:xfrm>
            <a:prstGeom prst="rect">
              <a:avLst/>
            </a:prstGeom>
          </p:spPr>
        </p:pic>
        <p:pic>
          <p:nvPicPr>
            <p:cNvPr id="37" name="object 37"/>
            <p:cNvPicPr/>
            <p:nvPr/>
          </p:nvPicPr>
          <p:blipFill>
            <a:blip r:embed="rId21"/>
            <a:stretch>
              <a:fillRect/>
            </a:stretch>
          </p:blipFill>
          <p:spPr>
            <a:xfrm>
              <a:off x="4674030" y="2583016"/>
              <a:ext cx="1688124" cy="1838244"/>
            </a:xfrm>
            <a:prstGeom prst="rect">
              <a:avLst/>
            </a:prstGeom>
          </p:spPr>
        </p:pic>
        <p:pic>
          <p:nvPicPr>
            <p:cNvPr id="38" name="object 38"/>
            <p:cNvPicPr/>
            <p:nvPr/>
          </p:nvPicPr>
          <p:blipFill>
            <a:blip r:embed="rId22"/>
            <a:stretch>
              <a:fillRect/>
            </a:stretch>
          </p:blipFill>
          <p:spPr>
            <a:xfrm>
              <a:off x="4780969" y="2580592"/>
              <a:ext cx="1719855" cy="1810432"/>
            </a:xfrm>
            <a:prstGeom prst="rect">
              <a:avLst/>
            </a:prstGeom>
          </p:spPr>
        </p:pic>
        <p:pic>
          <p:nvPicPr>
            <p:cNvPr id="39" name="object 39"/>
            <p:cNvPicPr/>
            <p:nvPr/>
          </p:nvPicPr>
          <p:blipFill>
            <a:blip r:embed="rId23"/>
            <a:stretch>
              <a:fillRect/>
            </a:stretch>
          </p:blipFill>
          <p:spPr>
            <a:xfrm>
              <a:off x="6586165" y="2508854"/>
              <a:ext cx="1756147" cy="1887686"/>
            </a:xfrm>
            <a:prstGeom prst="rect">
              <a:avLst/>
            </a:prstGeom>
          </p:spPr>
        </p:pic>
        <p:pic>
          <p:nvPicPr>
            <p:cNvPr id="40" name="object 40"/>
            <p:cNvPicPr/>
            <p:nvPr/>
          </p:nvPicPr>
          <p:blipFill>
            <a:blip r:embed="rId24"/>
            <a:stretch>
              <a:fillRect/>
            </a:stretch>
          </p:blipFill>
          <p:spPr>
            <a:xfrm>
              <a:off x="6483015" y="2492375"/>
              <a:ext cx="1786271" cy="1970088"/>
            </a:xfrm>
            <a:prstGeom prst="rect">
              <a:avLst/>
            </a:prstGeom>
          </p:spPr>
        </p:pic>
        <p:pic>
          <p:nvPicPr>
            <p:cNvPr id="41" name="object 41"/>
            <p:cNvPicPr/>
            <p:nvPr/>
          </p:nvPicPr>
          <p:blipFill>
            <a:blip r:embed="rId25"/>
            <a:stretch>
              <a:fillRect/>
            </a:stretch>
          </p:blipFill>
          <p:spPr>
            <a:xfrm>
              <a:off x="6552316" y="2492375"/>
              <a:ext cx="1645532" cy="1787052"/>
            </a:xfrm>
            <a:prstGeom prst="rect">
              <a:avLst/>
            </a:prstGeom>
          </p:spPr>
        </p:pic>
        <p:pic>
          <p:nvPicPr>
            <p:cNvPr id="42" name="object 42"/>
            <p:cNvPicPr/>
            <p:nvPr/>
          </p:nvPicPr>
          <p:blipFill>
            <a:blip r:embed="rId26"/>
            <a:stretch>
              <a:fillRect/>
            </a:stretch>
          </p:blipFill>
          <p:spPr>
            <a:xfrm>
              <a:off x="4667217" y="2588479"/>
              <a:ext cx="1737084" cy="1802545"/>
            </a:xfrm>
            <a:prstGeom prst="rect">
              <a:avLst/>
            </a:prstGeom>
          </p:spPr>
        </p:pic>
        <p:pic>
          <p:nvPicPr>
            <p:cNvPr id="43" name="object 43"/>
            <p:cNvPicPr/>
            <p:nvPr/>
          </p:nvPicPr>
          <p:blipFill>
            <a:blip r:embed="rId27"/>
            <a:stretch>
              <a:fillRect/>
            </a:stretch>
          </p:blipFill>
          <p:spPr>
            <a:xfrm>
              <a:off x="4447508" y="2507566"/>
              <a:ext cx="1746948" cy="1795241"/>
            </a:xfrm>
            <a:prstGeom prst="rect">
              <a:avLst/>
            </a:prstGeom>
          </p:spPr>
        </p:pic>
        <p:pic>
          <p:nvPicPr>
            <p:cNvPr id="44" name="object 44"/>
            <p:cNvPicPr/>
            <p:nvPr/>
          </p:nvPicPr>
          <p:blipFill>
            <a:blip r:embed="rId28"/>
            <a:stretch>
              <a:fillRect/>
            </a:stretch>
          </p:blipFill>
          <p:spPr>
            <a:xfrm>
              <a:off x="611187" y="2521801"/>
              <a:ext cx="1799196" cy="1665909"/>
            </a:xfrm>
            <a:prstGeom prst="rect">
              <a:avLst/>
            </a:prstGeom>
          </p:spPr>
        </p:pic>
        <p:pic>
          <p:nvPicPr>
            <p:cNvPr id="45" name="object 45"/>
            <p:cNvPicPr/>
            <p:nvPr/>
          </p:nvPicPr>
          <p:blipFill>
            <a:blip r:embed="rId29"/>
            <a:stretch>
              <a:fillRect/>
            </a:stretch>
          </p:blipFill>
          <p:spPr>
            <a:xfrm>
              <a:off x="2599990" y="2499731"/>
              <a:ext cx="1768480" cy="1746831"/>
            </a:xfrm>
            <a:prstGeom prst="rect">
              <a:avLst/>
            </a:prstGeom>
          </p:spPr>
        </p:pic>
        <p:pic>
          <p:nvPicPr>
            <p:cNvPr id="46" name="object 46"/>
            <p:cNvPicPr/>
            <p:nvPr/>
          </p:nvPicPr>
          <p:blipFill>
            <a:blip r:embed="rId30"/>
            <a:stretch>
              <a:fillRect/>
            </a:stretch>
          </p:blipFill>
          <p:spPr>
            <a:xfrm>
              <a:off x="4535041" y="2492375"/>
              <a:ext cx="1837590" cy="1717405"/>
            </a:xfrm>
            <a:prstGeom prst="rect">
              <a:avLst/>
            </a:prstGeom>
          </p:spPr>
        </p:pic>
        <p:pic>
          <p:nvPicPr>
            <p:cNvPr id="47" name="object 47"/>
            <p:cNvPicPr/>
            <p:nvPr/>
          </p:nvPicPr>
          <p:blipFill>
            <a:blip r:embed="rId31"/>
            <a:stretch>
              <a:fillRect/>
            </a:stretch>
          </p:blipFill>
          <p:spPr>
            <a:xfrm>
              <a:off x="6508486" y="2492375"/>
              <a:ext cx="1760801" cy="1739475"/>
            </a:xfrm>
            <a:prstGeom prst="rect">
              <a:avLst/>
            </a:prstGeom>
          </p:spPr>
        </p:pic>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66"/>
          </a:solidFill>
        </p:spPr>
        <p:txBody>
          <a:bodyPr wrap="square" lIns="0" tIns="0" rIns="0" bIns="0" rtlCol="0"/>
          <a:lstStyle/>
          <a:p/>
        </p:txBody>
      </p:sp>
      <p:grpSp>
        <p:nvGrpSpPr>
          <p:cNvPr id="3" name="object 3"/>
          <p:cNvGrpSpPr/>
          <p:nvPr/>
        </p:nvGrpSpPr>
        <p:grpSpPr>
          <a:xfrm>
            <a:off x="266700" y="1479549"/>
            <a:ext cx="8702675" cy="4907280"/>
            <a:chOff x="266700" y="1479549"/>
            <a:chExt cx="8702675" cy="4907280"/>
          </a:xfrm>
        </p:grpSpPr>
        <p:sp>
          <p:nvSpPr>
            <p:cNvPr id="4" name="object 4"/>
            <p:cNvSpPr/>
            <p:nvPr/>
          </p:nvSpPr>
          <p:spPr>
            <a:xfrm>
              <a:off x="266700" y="6172200"/>
              <a:ext cx="8610600" cy="0"/>
            </a:xfrm>
            <a:custGeom>
              <a:rect l="l" t="t" r="r" b="b"/>
              <a:pathLst>
                <a:path w="8610600">
                  <a:moveTo>
                    <a:pt x="0" y="0"/>
                  </a:moveTo>
                  <a:lnTo>
                    <a:pt x="8610600" y="0"/>
                  </a:lnTo>
                </a:path>
              </a:pathLst>
            </a:custGeom>
            <a:ln w="12700">
              <a:solidFill>
                <a:srgbClr val="FFFFFF"/>
              </a:solidFill>
            </a:ln>
          </p:spPr>
          <p:txBody>
            <a:bodyPr wrap="square" lIns="0" tIns="0" rIns="0" bIns="0" rtlCol="0"/>
            <a:lstStyle/>
            <a:p/>
          </p:txBody>
        </p:sp>
        <p:sp>
          <p:nvSpPr>
            <p:cNvPr id="5" name="object 5"/>
            <p:cNvSpPr/>
            <p:nvPr/>
          </p:nvSpPr>
          <p:spPr>
            <a:xfrm>
              <a:off x="1676400" y="1484311"/>
              <a:ext cx="7288530" cy="4897755"/>
            </a:xfrm>
            <a:custGeom>
              <a:rect l="l" t="t" r="r" b="b"/>
              <a:pathLst>
                <a:path w="7288530" h="4897755">
                  <a:moveTo>
                    <a:pt x="0" y="0"/>
                  </a:moveTo>
                  <a:lnTo>
                    <a:pt x="7288211" y="0"/>
                  </a:lnTo>
                  <a:lnTo>
                    <a:pt x="7288211" y="4897438"/>
                  </a:lnTo>
                  <a:lnTo>
                    <a:pt x="0" y="4897438"/>
                  </a:lnTo>
                  <a:lnTo>
                    <a:pt x="0" y="0"/>
                  </a:lnTo>
                  <a:close/>
                </a:path>
              </a:pathLst>
            </a:custGeom>
            <a:ln w="9525">
              <a:solidFill>
                <a:srgbClr val="000066"/>
              </a:solidFill>
            </a:ln>
          </p:spPr>
          <p:txBody>
            <a:bodyPr wrap="square" lIns="0" tIns="0" rIns="0" bIns="0" rtlCol="0"/>
            <a:lstStyle/>
            <a:p/>
          </p:txBody>
        </p:sp>
      </p:grpSp>
      <p:sp>
        <p:nvSpPr>
          <p:cNvPr id="6" name="object 6"/>
          <p:cNvSpPr/>
          <p:nvPr/>
        </p:nvSpPr>
        <p:spPr>
          <a:xfrm>
            <a:off x="228600" y="304800"/>
            <a:ext cx="8610600" cy="0"/>
          </a:xfrm>
          <a:custGeom>
            <a:rect l="l" t="t" r="r" b="b"/>
            <a:pathLst>
              <a:path w="8610600">
                <a:moveTo>
                  <a:pt x="0" y="0"/>
                </a:moveTo>
                <a:lnTo>
                  <a:pt x="8610600" y="0"/>
                </a:lnTo>
              </a:path>
            </a:pathLst>
          </a:custGeom>
          <a:ln w="76200">
            <a:solidFill>
              <a:srgbClr val="FFFFFF"/>
            </a:solidFill>
          </a:ln>
        </p:spPr>
        <p:txBody>
          <a:bodyPr wrap="square" lIns="0" tIns="0" rIns="0" bIns="0" rtlCol="0"/>
          <a:lstStyle/>
          <a:p/>
        </p:txBody>
      </p:sp>
      <p:sp>
        <p:nvSpPr>
          <p:cNvPr id="7" name="object 7"/>
          <p:cNvSpPr/>
          <p:nvPr/>
        </p:nvSpPr>
        <p:spPr>
          <a:xfrm>
            <a:off x="935037" y="457199"/>
            <a:ext cx="44450" cy="847725"/>
          </a:xfrm>
          <a:custGeom>
            <a:rect l="l" t="t" r="r" b="b"/>
            <a:pathLst>
              <a:path w="44450" h="847725">
                <a:moveTo>
                  <a:pt x="44450" y="847725"/>
                </a:moveTo>
                <a:lnTo>
                  <a:pt x="0" y="847725"/>
                </a:lnTo>
                <a:lnTo>
                  <a:pt x="0" y="0"/>
                </a:lnTo>
                <a:lnTo>
                  <a:pt x="44450" y="0"/>
                </a:lnTo>
                <a:lnTo>
                  <a:pt x="44450" y="847725"/>
                </a:lnTo>
                <a:close/>
              </a:path>
            </a:pathLst>
          </a:custGeom>
          <a:solidFill>
            <a:srgbClr val="CCECFF"/>
          </a:solidFill>
        </p:spPr>
        <p:txBody>
          <a:bodyPr wrap="square" lIns="0" tIns="0" rIns="0" bIns="0" rtlCol="0"/>
          <a:lstStyle/>
          <a:p/>
        </p:txBody>
      </p:sp>
      <p:sp>
        <p:nvSpPr>
          <p:cNvPr id="8" name="object 8"/>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9" name="object 9"/>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10" name="object 10"/>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11" name="object 11"/>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12" name="object 12"/>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13" name="object 13"/>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14" name="object 14"/>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15" name="object 15"/>
          <p:cNvSpPr/>
          <p:nvPr/>
        </p:nvSpPr>
        <p:spPr>
          <a:xfrm>
            <a:off x="1036637" y="457200"/>
            <a:ext cx="41275" cy="951230"/>
          </a:xfrm>
          <a:custGeom>
            <a:rect l="l" t="t" r="r" b="b"/>
            <a:pathLst>
              <a:path w="41275" h="951230">
                <a:moveTo>
                  <a:pt x="41275" y="950912"/>
                </a:moveTo>
                <a:lnTo>
                  <a:pt x="0" y="950912"/>
                </a:lnTo>
                <a:lnTo>
                  <a:pt x="0" y="0"/>
                </a:lnTo>
                <a:lnTo>
                  <a:pt x="41275" y="0"/>
                </a:lnTo>
                <a:lnTo>
                  <a:pt x="41275" y="950912"/>
                </a:lnTo>
                <a:close/>
              </a:path>
            </a:pathLst>
          </a:custGeom>
          <a:solidFill>
            <a:srgbClr val="CCECFF"/>
          </a:solidFill>
        </p:spPr>
        <p:txBody>
          <a:bodyPr wrap="square" lIns="0" tIns="0" rIns="0" bIns="0" rtlCol="0"/>
          <a:lstStyle/>
          <a:p/>
        </p:txBody>
      </p:sp>
      <p:sp>
        <p:nvSpPr>
          <p:cNvPr id="16" name="object 16"/>
          <p:cNvSpPr/>
          <p:nvPr/>
        </p:nvSpPr>
        <p:spPr>
          <a:xfrm>
            <a:off x="1135062" y="457200"/>
            <a:ext cx="41275" cy="1059180"/>
          </a:xfrm>
          <a:custGeom>
            <a:rect l="l" t="t" r="r" b="b"/>
            <a:pathLst>
              <a:path w="41275" h="1059180">
                <a:moveTo>
                  <a:pt x="41275" y="1058862"/>
                </a:moveTo>
                <a:lnTo>
                  <a:pt x="0" y="1058862"/>
                </a:lnTo>
                <a:lnTo>
                  <a:pt x="0" y="0"/>
                </a:lnTo>
                <a:lnTo>
                  <a:pt x="41275" y="0"/>
                </a:lnTo>
                <a:lnTo>
                  <a:pt x="41275" y="1058862"/>
                </a:lnTo>
                <a:close/>
              </a:path>
            </a:pathLst>
          </a:custGeom>
          <a:solidFill>
            <a:srgbClr val="CCECFF"/>
          </a:solidFill>
        </p:spPr>
        <p:txBody>
          <a:bodyPr wrap="square" lIns="0" tIns="0" rIns="0" bIns="0" rtlCol="0"/>
          <a:lstStyle/>
          <a:p/>
        </p:txBody>
      </p:sp>
      <p:sp>
        <p:nvSpPr>
          <p:cNvPr id="17" name="object 17"/>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18" name="object 18"/>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19" name="object 19"/>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20" name="object 20"/>
          <p:cNvSpPr txBox="1">
            <a:spLocks noGrp="1"/>
          </p:cNvSpPr>
          <p:nvPr>
            <p:ph type="title"/>
          </p:nvPr>
        </p:nvSpPr>
        <p:spPr>
          <a:xfrm>
            <a:off x="1755140" y="532685"/>
            <a:ext cx="5473700" cy="619760"/>
          </a:xfrm>
          <a:prstGeom prst="rect">
            <a:avLst/>
          </a:prstGeom>
        </p:spPr>
        <p:txBody>
          <a:bodyPr vert="horz" wrap="square" lIns="0" tIns="12700" rIns="0" bIns="0" rtlCol="0">
            <a:spAutoFit/>
          </a:bodyPr>
          <a:lstStyle/>
          <a:p>
            <a:pPr marL="12700">
              <a:lnSpc>
                <a:spcPct val="100000"/>
              </a:lnSpc>
              <a:spcBef>
                <a:spcPts val="100"/>
              </a:spcBef>
            </a:pPr>
            <a:r>
              <a:rPr sz="3900" b="0">
                <a:solidFill>
                  <a:srgbClr val="FF0066"/>
                </a:solidFill>
                <a:latin typeface="黑体"/>
                <a:cs typeface="黑体"/>
              </a:rPr>
              <a:t>四.答题竞赛（</a:t>
            </a:r>
            <a:r>
              <a:rPr sz="3900" b="0" spc="-10">
                <a:solidFill>
                  <a:srgbClr val="FF0066"/>
                </a:solidFill>
                <a:latin typeface="黑体"/>
                <a:cs typeface="黑体"/>
              </a:rPr>
              <a:t>看我最棒)</a:t>
            </a:r>
            <a:endParaRPr sz="3900">
              <a:latin typeface="黑体"/>
              <a:cs typeface="黑体"/>
            </a:endParaRPr>
          </a:p>
        </p:txBody>
      </p:sp>
      <p:sp>
        <p:nvSpPr>
          <p:cNvPr id="21" name="object 21"/>
          <p:cNvSpPr txBox="1"/>
          <p:nvPr/>
        </p:nvSpPr>
        <p:spPr>
          <a:xfrm>
            <a:off x="1755140" y="1431744"/>
            <a:ext cx="7105650" cy="1101090"/>
          </a:xfrm>
          <a:prstGeom prst="rect">
            <a:avLst/>
          </a:prstGeom>
        </p:spPr>
        <p:txBody>
          <a:bodyPr vert="horz" wrap="square" lIns="0" tIns="98425" rIns="0" bIns="0" rtlCol="0">
            <a:spAutoFit/>
          </a:bodyPr>
          <a:lstStyle/>
          <a:p>
            <a:pPr marL="12700">
              <a:lnSpc>
                <a:spcPct val="100000"/>
              </a:lnSpc>
              <a:spcBef>
                <a:spcPts val="775"/>
              </a:spcBef>
            </a:pPr>
            <a:r>
              <a:rPr sz="3200" b="1" spc="-10">
                <a:solidFill>
                  <a:srgbClr val="FFFFFF"/>
                </a:solidFill>
                <a:latin typeface="Microsoft JhengHei"/>
                <a:cs typeface="Microsoft JhengHei"/>
              </a:rPr>
              <a:t>一、填空题</a:t>
            </a:r>
            <a:endParaRPr sz="3200">
              <a:latin typeface="Microsoft JhengHei"/>
              <a:cs typeface="Microsoft JhengHei"/>
            </a:endParaRPr>
          </a:p>
          <a:p>
            <a:pPr marL="355600" indent="-342900">
              <a:lnSpc>
                <a:spcPct val="100000"/>
              </a:lnSpc>
              <a:spcBef>
                <a:spcPts val="590"/>
              </a:spcBef>
              <a:buClr>
                <a:srgbClr val="0078EF"/>
              </a:buClr>
              <a:buSzPct val="85714"/>
              <a:buFont typeface="Wingdings"/>
              <a:buChar char=""/>
              <a:tabLst>
                <a:tab pos="355600"/>
              </a:tabLst>
            </a:pPr>
            <a:r>
              <a:rPr sz="2800" b="1">
                <a:solidFill>
                  <a:srgbClr val="FFFFFF"/>
                </a:solidFill>
                <a:latin typeface="Arial"/>
                <a:cs typeface="Arial"/>
              </a:rPr>
              <a:t>1</a:t>
            </a:r>
            <a:r>
              <a:rPr sz="2800" b="1" spc="-5">
                <a:solidFill>
                  <a:srgbClr val="FFFFFF"/>
                </a:solidFill>
                <a:latin typeface="Microsoft JhengHei"/>
                <a:cs typeface="Microsoft JhengHei"/>
              </a:rPr>
              <a:t>、乘公共汽车，给 老 ，弱，病， 残 ， 孕</a:t>
            </a:r>
            <a:endParaRPr sz="2800">
              <a:latin typeface="Microsoft JhengHei"/>
              <a:cs typeface="Microsoft JhengHei"/>
            </a:endParaRPr>
          </a:p>
        </p:txBody>
      </p:sp>
      <p:sp>
        <p:nvSpPr>
          <p:cNvPr id="22" name="object 22"/>
          <p:cNvSpPr txBox="1"/>
          <p:nvPr/>
        </p:nvSpPr>
        <p:spPr>
          <a:xfrm>
            <a:off x="2098040" y="2507253"/>
            <a:ext cx="2514600"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FF"/>
                </a:solidFill>
                <a:latin typeface="Microsoft JhengHei"/>
                <a:cs typeface="Microsoft JhengHei"/>
              </a:rPr>
              <a:t>及怀抱婴儿者</a:t>
            </a:r>
            <a:r>
              <a:rPr sz="2800" b="1" spc="-50">
                <a:solidFill>
                  <a:srgbClr val="FFFFFF"/>
                </a:solidFill>
                <a:latin typeface="Microsoft JhengHei"/>
                <a:cs typeface="Microsoft JhengHei"/>
              </a:rPr>
              <a:t>（</a:t>
            </a:r>
            <a:endParaRPr sz="2800">
              <a:latin typeface="Microsoft JhengHei"/>
              <a:cs typeface="Microsoft JhengHei"/>
            </a:endParaRPr>
          </a:p>
        </p:txBody>
      </p:sp>
      <p:sp>
        <p:nvSpPr>
          <p:cNvPr id="23" name="object 23"/>
          <p:cNvSpPr txBox="1"/>
          <p:nvPr/>
        </p:nvSpPr>
        <p:spPr>
          <a:xfrm>
            <a:off x="5489113" y="2569959"/>
            <a:ext cx="355600" cy="355600"/>
          </a:xfrm>
          <a:prstGeom prst="rect">
            <a:avLst/>
          </a:prstGeom>
        </p:spPr>
        <p:txBody>
          <a:bodyPr vert="horz" wrap="square" lIns="0" tIns="0" rIns="0" bIns="0" rtlCol="0">
            <a:spAutoFit/>
          </a:bodyPr>
          <a:lstStyle/>
          <a:p>
            <a:pPr>
              <a:lnSpc>
                <a:spcPts val="2800"/>
              </a:lnSpc>
            </a:pPr>
            <a:r>
              <a:rPr sz="2800" b="1">
                <a:solidFill>
                  <a:srgbClr val="FFFFFF"/>
                </a:solidFill>
                <a:latin typeface="Microsoft JhengHei"/>
                <a:cs typeface="Microsoft JhengHei"/>
              </a:rPr>
              <a:t>）</a:t>
            </a:r>
            <a:endParaRPr sz="2800">
              <a:latin typeface="Microsoft JhengHei"/>
              <a:cs typeface="Microsoft JhengHei"/>
            </a:endParaRPr>
          </a:p>
        </p:txBody>
      </p:sp>
      <p:grpSp>
        <p:nvGrpSpPr>
          <p:cNvPr id="24" name="object 24"/>
          <p:cNvGrpSpPr/>
          <p:nvPr/>
        </p:nvGrpSpPr>
        <p:grpSpPr>
          <a:xfrm>
            <a:off x="6931307" y="2919412"/>
            <a:ext cx="1304290" cy="516255"/>
            <a:chOff x="6931307" y="2919412"/>
            <a:chExt cx="1304290" cy="516255"/>
          </a:xfrm>
        </p:grpSpPr>
        <p:sp>
          <p:nvSpPr>
            <p:cNvPr id="25" name="object 25"/>
            <p:cNvSpPr/>
            <p:nvPr/>
          </p:nvSpPr>
          <p:spPr>
            <a:xfrm>
              <a:off x="6931305" y="3410737"/>
              <a:ext cx="1304290" cy="25400"/>
            </a:xfrm>
            <a:custGeom>
              <a:rect l="l" t="t" r="r" b="b"/>
              <a:pathLst>
                <a:path w="1304290" h="25400">
                  <a:moveTo>
                    <a:pt x="1303985" y="0"/>
                  </a:moveTo>
                  <a:lnTo>
                    <a:pt x="948385" y="0"/>
                  </a:lnTo>
                  <a:lnTo>
                    <a:pt x="355600" y="0"/>
                  </a:lnTo>
                  <a:lnTo>
                    <a:pt x="0" y="0"/>
                  </a:lnTo>
                  <a:lnTo>
                    <a:pt x="0" y="16687"/>
                  </a:lnTo>
                  <a:lnTo>
                    <a:pt x="0" y="24892"/>
                  </a:lnTo>
                  <a:lnTo>
                    <a:pt x="355600" y="24892"/>
                  </a:lnTo>
                  <a:lnTo>
                    <a:pt x="948385" y="24892"/>
                  </a:lnTo>
                  <a:lnTo>
                    <a:pt x="1303985" y="24892"/>
                  </a:lnTo>
                  <a:lnTo>
                    <a:pt x="1303985" y="16687"/>
                  </a:lnTo>
                  <a:lnTo>
                    <a:pt x="1303985" y="0"/>
                  </a:lnTo>
                  <a:close/>
                </a:path>
              </a:pathLst>
            </a:custGeom>
            <a:solidFill>
              <a:srgbClr val="FFFFFF"/>
            </a:solidFill>
          </p:spPr>
          <p:txBody>
            <a:bodyPr wrap="square" lIns="0" tIns="0" rIns="0" bIns="0" rtlCol="0"/>
            <a:lstStyle/>
            <a:p/>
          </p:txBody>
        </p:sp>
        <p:sp>
          <p:nvSpPr>
            <p:cNvPr id="26" name="object 26"/>
            <p:cNvSpPr/>
            <p:nvPr/>
          </p:nvSpPr>
          <p:spPr>
            <a:xfrm>
              <a:off x="7308850" y="2924175"/>
              <a:ext cx="649605" cy="503555"/>
            </a:xfrm>
            <a:custGeom>
              <a:rect l="l" t="t" r="r" b="b"/>
              <a:pathLst>
                <a:path w="649604" h="503554">
                  <a:moveTo>
                    <a:pt x="649288" y="503237"/>
                  </a:moveTo>
                  <a:lnTo>
                    <a:pt x="0" y="503237"/>
                  </a:lnTo>
                  <a:lnTo>
                    <a:pt x="0" y="0"/>
                  </a:lnTo>
                  <a:lnTo>
                    <a:pt x="649288" y="0"/>
                  </a:lnTo>
                  <a:lnTo>
                    <a:pt x="649288" y="503237"/>
                  </a:lnTo>
                  <a:close/>
                </a:path>
              </a:pathLst>
            </a:custGeom>
            <a:solidFill>
              <a:srgbClr val="0078EF"/>
            </a:solidFill>
          </p:spPr>
          <p:txBody>
            <a:bodyPr wrap="square" lIns="0" tIns="0" rIns="0" bIns="0" rtlCol="0"/>
            <a:lstStyle/>
            <a:p/>
          </p:txBody>
        </p:sp>
        <p:sp>
          <p:nvSpPr>
            <p:cNvPr id="27" name="object 27"/>
            <p:cNvSpPr/>
            <p:nvPr/>
          </p:nvSpPr>
          <p:spPr>
            <a:xfrm>
              <a:off x="7308850" y="2924175"/>
              <a:ext cx="649605" cy="503555"/>
            </a:xfrm>
            <a:custGeom>
              <a:rect l="l" t="t" r="r" b="b"/>
              <a:pathLst>
                <a:path w="649604" h="503554">
                  <a:moveTo>
                    <a:pt x="0" y="0"/>
                  </a:moveTo>
                  <a:lnTo>
                    <a:pt x="649288" y="0"/>
                  </a:lnTo>
                  <a:lnTo>
                    <a:pt x="649288" y="503237"/>
                  </a:lnTo>
                  <a:lnTo>
                    <a:pt x="0" y="503237"/>
                  </a:lnTo>
                  <a:lnTo>
                    <a:pt x="0" y="0"/>
                  </a:lnTo>
                  <a:close/>
                </a:path>
              </a:pathLst>
            </a:custGeom>
            <a:ln w="9525">
              <a:solidFill>
                <a:srgbClr val="000066"/>
              </a:solidFill>
            </a:ln>
          </p:spPr>
          <p:txBody>
            <a:bodyPr wrap="square" lIns="0" tIns="0" rIns="0" bIns="0" rtlCol="0"/>
            <a:lstStyle/>
            <a:p/>
          </p:txBody>
        </p:sp>
        <p:sp>
          <p:nvSpPr>
            <p:cNvPr id="28" name="object 28"/>
            <p:cNvSpPr/>
            <p:nvPr/>
          </p:nvSpPr>
          <p:spPr>
            <a:xfrm>
              <a:off x="7297001" y="3275787"/>
              <a:ext cx="533400" cy="16510"/>
            </a:xfrm>
            <a:custGeom>
              <a:rect l="l" t="t" r="r" b="b"/>
              <a:pathLst>
                <a:path w="533400" h="16510">
                  <a:moveTo>
                    <a:pt x="533336" y="0"/>
                  </a:moveTo>
                  <a:lnTo>
                    <a:pt x="76136" y="0"/>
                  </a:lnTo>
                  <a:lnTo>
                    <a:pt x="0" y="0"/>
                  </a:lnTo>
                  <a:lnTo>
                    <a:pt x="0" y="16002"/>
                  </a:lnTo>
                  <a:lnTo>
                    <a:pt x="76136" y="16002"/>
                  </a:lnTo>
                  <a:lnTo>
                    <a:pt x="533336" y="16002"/>
                  </a:lnTo>
                  <a:lnTo>
                    <a:pt x="533336" y="0"/>
                  </a:lnTo>
                  <a:close/>
                </a:path>
              </a:pathLst>
            </a:custGeom>
            <a:solidFill>
              <a:srgbClr val="FFFFFF"/>
            </a:solidFill>
          </p:spPr>
          <p:txBody>
            <a:bodyPr wrap="square" lIns="0" tIns="0" rIns="0" bIns="0" rtlCol="0"/>
            <a:lstStyle/>
            <a:p/>
          </p:txBody>
        </p:sp>
      </p:grpSp>
      <p:sp>
        <p:nvSpPr>
          <p:cNvPr id="29" name="object 29"/>
          <p:cNvSpPr txBox="1"/>
          <p:nvPr/>
        </p:nvSpPr>
        <p:spPr>
          <a:xfrm>
            <a:off x="2098040" y="3446037"/>
            <a:ext cx="499745"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FF"/>
                </a:solidFill>
                <a:latin typeface="Microsoft JhengHei"/>
                <a:cs typeface="Microsoft JhengHei"/>
              </a:rPr>
              <a:t>经</a:t>
            </a:r>
            <a:r>
              <a:rPr sz="2800" b="1" spc="-50">
                <a:solidFill>
                  <a:srgbClr val="FFFFFF"/>
                </a:solidFill>
                <a:latin typeface="Arial"/>
                <a:cs typeface="Arial"/>
              </a:rPr>
              <a:t>(</a:t>
            </a:r>
            <a:endParaRPr sz="2800">
              <a:latin typeface="Arial"/>
              <a:cs typeface="Arial"/>
            </a:endParaRPr>
          </a:p>
        </p:txBody>
      </p:sp>
      <p:sp>
        <p:nvSpPr>
          <p:cNvPr id="30" name="object 30"/>
          <p:cNvSpPr txBox="1"/>
          <p:nvPr/>
        </p:nvSpPr>
        <p:spPr>
          <a:xfrm>
            <a:off x="3557066" y="3446037"/>
            <a:ext cx="2992120"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FF"/>
                </a:solidFill>
                <a:latin typeface="Arial"/>
                <a:cs typeface="Arial"/>
              </a:rPr>
              <a:t>)</a:t>
            </a:r>
            <a:r>
              <a:rPr sz="2800" b="1" spc="-10">
                <a:solidFill>
                  <a:srgbClr val="FFFFFF"/>
                </a:solidFill>
                <a:latin typeface="Microsoft JhengHei"/>
                <a:cs typeface="Microsoft JhengHei"/>
              </a:rPr>
              <a:t>同意后再进教室。</a:t>
            </a:r>
            <a:endParaRPr sz="2800">
              <a:latin typeface="Microsoft JhengHei"/>
              <a:cs typeface="Microsoft JhengHei"/>
            </a:endParaRPr>
          </a:p>
        </p:txBody>
      </p:sp>
      <p:sp>
        <p:nvSpPr>
          <p:cNvPr id="31" name="object 31"/>
          <p:cNvSpPr/>
          <p:nvPr/>
        </p:nvSpPr>
        <p:spPr>
          <a:xfrm>
            <a:off x="5508904" y="4349521"/>
            <a:ext cx="2588895" cy="25400"/>
          </a:xfrm>
          <a:custGeom>
            <a:rect l="l" t="t" r="r" b="b"/>
            <a:pathLst>
              <a:path w="2588895" h="25400">
                <a:moveTo>
                  <a:pt x="2588336" y="0"/>
                </a:moveTo>
                <a:lnTo>
                  <a:pt x="2588336" y="0"/>
                </a:lnTo>
                <a:lnTo>
                  <a:pt x="0" y="0"/>
                </a:lnTo>
                <a:lnTo>
                  <a:pt x="0" y="16103"/>
                </a:lnTo>
                <a:lnTo>
                  <a:pt x="0" y="24892"/>
                </a:lnTo>
                <a:lnTo>
                  <a:pt x="98793" y="24892"/>
                </a:lnTo>
                <a:lnTo>
                  <a:pt x="454393" y="24892"/>
                </a:lnTo>
                <a:lnTo>
                  <a:pt x="2133943" y="24892"/>
                </a:lnTo>
                <a:lnTo>
                  <a:pt x="2489543" y="24892"/>
                </a:lnTo>
                <a:lnTo>
                  <a:pt x="2588336" y="24892"/>
                </a:lnTo>
                <a:lnTo>
                  <a:pt x="2588336" y="16103"/>
                </a:lnTo>
                <a:lnTo>
                  <a:pt x="2588336" y="0"/>
                </a:lnTo>
                <a:close/>
              </a:path>
            </a:pathLst>
          </a:custGeom>
          <a:solidFill>
            <a:srgbClr val="FFFFFF"/>
          </a:solidFill>
        </p:spPr>
        <p:txBody>
          <a:bodyPr wrap="square" lIns="0" tIns="0" rIns="0" bIns="0" rtlCol="0"/>
          <a:lstStyle/>
          <a:p/>
        </p:txBody>
      </p:sp>
      <p:sp>
        <p:nvSpPr>
          <p:cNvPr id="32" name="object 32"/>
          <p:cNvSpPr txBox="1"/>
          <p:nvPr/>
        </p:nvSpPr>
        <p:spPr>
          <a:xfrm>
            <a:off x="1755140" y="3958101"/>
            <a:ext cx="6710680" cy="452120"/>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714"/>
              <a:buFont typeface="Wingdings"/>
              <a:buChar char=""/>
              <a:tabLst>
                <a:tab pos="355600"/>
                <a:tab pos="5887085"/>
              </a:tabLst>
            </a:pPr>
            <a:r>
              <a:rPr sz="2800" b="1">
                <a:solidFill>
                  <a:srgbClr val="FFFFFF"/>
                </a:solidFill>
                <a:latin typeface="Arial"/>
                <a:cs typeface="Arial"/>
              </a:rPr>
              <a:t>3</a:t>
            </a:r>
            <a:r>
              <a:rPr sz="2800" b="1">
                <a:solidFill>
                  <a:srgbClr val="FFFFFF"/>
                </a:solidFill>
                <a:latin typeface="Microsoft JhengHei"/>
                <a:cs typeface="Microsoft JhengHei"/>
              </a:rPr>
              <a:t>、出操集队时要做到</a:t>
            </a:r>
            <a:r>
              <a:rPr sz="2800" b="1" spc="75">
                <a:solidFill>
                  <a:srgbClr val="FFFFFF"/>
                </a:solidFill>
                <a:latin typeface="Microsoft JhengHei"/>
                <a:cs typeface="Microsoft JhengHei"/>
              </a:rPr>
              <a:t> </a:t>
            </a:r>
            <a:r>
              <a:rPr sz="2800" b="1" spc="-50">
                <a:solidFill>
                  <a:srgbClr val="FFFFFF"/>
                </a:solidFill>
                <a:latin typeface="Microsoft JhengHei"/>
                <a:cs typeface="Microsoft JhengHei"/>
              </a:rPr>
              <a:t>（</a:t>
            </a:r>
            <a:r>
              <a:rPr sz="2800" b="1">
                <a:solidFill>
                  <a:srgbClr val="FFFFFF"/>
                </a:solidFill>
                <a:latin typeface="Microsoft JhengHei"/>
                <a:cs typeface="Microsoft JhengHei"/>
              </a:rPr>
              <a:t>	）</a:t>
            </a:r>
            <a:r>
              <a:rPr sz="2800" b="1" spc="75">
                <a:solidFill>
                  <a:srgbClr val="FFFFFF"/>
                </a:solidFill>
                <a:latin typeface="Microsoft JhengHei"/>
                <a:cs typeface="Microsoft JhengHei"/>
              </a:rPr>
              <a:t> </a:t>
            </a:r>
            <a:r>
              <a:rPr sz="2800" b="1" spc="-50">
                <a:solidFill>
                  <a:srgbClr val="FFFFFF"/>
                </a:solidFill>
                <a:latin typeface="Microsoft JhengHei"/>
                <a:cs typeface="Microsoft JhengHei"/>
              </a:rPr>
              <a:t>。</a:t>
            </a:r>
            <a:endParaRPr sz="2800">
              <a:latin typeface="Microsoft JhengHei"/>
              <a:cs typeface="Microsoft JhengHei"/>
            </a:endParaRPr>
          </a:p>
        </p:txBody>
      </p:sp>
      <p:sp>
        <p:nvSpPr>
          <p:cNvPr id="33" name="object 33"/>
          <p:cNvSpPr txBox="1"/>
          <p:nvPr/>
        </p:nvSpPr>
        <p:spPr>
          <a:xfrm>
            <a:off x="1755140" y="4470165"/>
            <a:ext cx="6967220" cy="452120"/>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714"/>
              <a:buFont typeface="Wingdings"/>
              <a:buChar char=""/>
              <a:tabLst>
                <a:tab pos="355600"/>
              </a:tabLst>
            </a:pPr>
            <a:r>
              <a:rPr sz="2800" b="1">
                <a:solidFill>
                  <a:srgbClr val="FFFFFF"/>
                </a:solidFill>
                <a:latin typeface="Arial"/>
                <a:cs typeface="Arial"/>
              </a:rPr>
              <a:t>4</a:t>
            </a:r>
            <a:r>
              <a:rPr sz="2800" b="1" spc="-5">
                <a:solidFill>
                  <a:srgbClr val="FFFFFF"/>
                </a:solidFill>
                <a:latin typeface="Microsoft JhengHei"/>
                <a:cs typeface="Microsoft JhengHei"/>
              </a:rPr>
              <a:t>、学生要做到穿戴整洁、朴素大方，男生</a:t>
            </a:r>
            <a:endParaRPr sz="2800">
              <a:latin typeface="Microsoft JhengHei"/>
              <a:cs typeface="Microsoft JhengHei"/>
            </a:endParaRPr>
          </a:p>
        </p:txBody>
      </p:sp>
      <p:sp>
        <p:nvSpPr>
          <p:cNvPr id="34" name="object 34"/>
          <p:cNvSpPr txBox="1"/>
          <p:nvPr/>
        </p:nvSpPr>
        <p:spPr>
          <a:xfrm>
            <a:off x="2920737" y="4959591"/>
            <a:ext cx="355600" cy="355600"/>
          </a:xfrm>
          <a:prstGeom prst="rect">
            <a:avLst/>
          </a:prstGeom>
        </p:spPr>
        <p:txBody>
          <a:bodyPr vert="horz" wrap="square" lIns="0" tIns="0" rIns="0" bIns="0" rtlCol="0">
            <a:spAutoFit/>
          </a:bodyPr>
          <a:lstStyle/>
          <a:p>
            <a:pPr>
              <a:lnSpc>
                <a:spcPts val="2800"/>
              </a:lnSpc>
            </a:pPr>
            <a:r>
              <a:rPr sz="2800" b="1">
                <a:solidFill>
                  <a:srgbClr val="FFFFFF"/>
                </a:solidFill>
                <a:latin typeface="Microsoft JhengHei"/>
                <a:cs typeface="Microsoft JhengHei"/>
              </a:rPr>
              <a:t>（</a:t>
            </a:r>
            <a:endParaRPr sz="2800">
              <a:latin typeface="Microsoft JhengHei"/>
              <a:cs typeface="Microsoft JhengHei"/>
            </a:endParaRPr>
          </a:p>
        </p:txBody>
      </p:sp>
      <p:sp>
        <p:nvSpPr>
          <p:cNvPr id="35" name="object 35"/>
          <p:cNvSpPr/>
          <p:nvPr/>
        </p:nvSpPr>
        <p:spPr>
          <a:xfrm>
            <a:off x="2920733" y="5288305"/>
            <a:ext cx="1403350" cy="25400"/>
          </a:xfrm>
          <a:custGeom>
            <a:rect l="l" t="t" r="r" b="b"/>
            <a:pathLst>
              <a:path w="1403350" h="25400">
                <a:moveTo>
                  <a:pt x="1402778" y="0"/>
                </a:moveTo>
                <a:lnTo>
                  <a:pt x="1047178" y="0"/>
                </a:lnTo>
                <a:lnTo>
                  <a:pt x="355600" y="0"/>
                </a:lnTo>
                <a:lnTo>
                  <a:pt x="0" y="0"/>
                </a:lnTo>
                <a:lnTo>
                  <a:pt x="0" y="13944"/>
                </a:lnTo>
                <a:lnTo>
                  <a:pt x="0" y="24892"/>
                </a:lnTo>
                <a:lnTo>
                  <a:pt x="355600" y="24892"/>
                </a:lnTo>
                <a:lnTo>
                  <a:pt x="1047178" y="24892"/>
                </a:lnTo>
                <a:lnTo>
                  <a:pt x="1402778" y="24892"/>
                </a:lnTo>
                <a:lnTo>
                  <a:pt x="1402778" y="13944"/>
                </a:lnTo>
                <a:lnTo>
                  <a:pt x="1402778" y="0"/>
                </a:lnTo>
                <a:close/>
              </a:path>
            </a:pathLst>
          </a:custGeom>
          <a:solidFill>
            <a:srgbClr val="FFFFFF"/>
          </a:solidFill>
        </p:spPr>
        <p:txBody>
          <a:bodyPr wrap="square" lIns="0" tIns="0" rIns="0" bIns="0" rtlCol="0"/>
          <a:lstStyle/>
          <a:p/>
        </p:txBody>
      </p:sp>
      <p:sp>
        <p:nvSpPr>
          <p:cNvPr id="36" name="object 36"/>
          <p:cNvSpPr/>
          <p:nvPr/>
        </p:nvSpPr>
        <p:spPr>
          <a:xfrm>
            <a:off x="6101512" y="5288305"/>
            <a:ext cx="1245235" cy="25400"/>
          </a:xfrm>
          <a:custGeom>
            <a:rect l="l" t="t" r="r" b="b"/>
            <a:pathLst>
              <a:path w="1245234" h="25400">
                <a:moveTo>
                  <a:pt x="1244777" y="0"/>
                </a:moveTo>
                <a:lnTo>
                  <a:pt x="454393" y="0"/>
                </a:lnTo>
                <a:lnTo>
                  <a:pt x="98793" y="0"/>
                </a:lnTo>
                <a:lnTo>
                  <a:pt x="0" y="0"/>
                </a:lnTo>
                <a:lnTo>
                  <a:pt x="0" y="12369"/>
                </a:lnTo>
                <a:lnTo>
                  <a:pt x="0" y="24892"/>
                </a:lnTo>
                <a:lnTo>
                  <a:pt x="98793" y="24892"/>
                </a:lnTo>
                <a:lnTo>
                  <a:pt x="454393" y="24892"/>
                </a:lnTo>
                <a:lnTo>
                  <a:pt x="1244777" y="24892"/>
                </a:lnTo>
                <a:lnTo>
                  <a:pt x="1244777" y="12369"/>
                </a:lnTo>
                <a:lnTo>
                  <a:pt x="1244777" y="0"/>
                </a:lnTo>
                <a:close/>
              </a:path>
            </a:pathLst>
          </a:custGeom>
          <a:solidFill>
            <a:srgbClr val="FFFFFF"/>
          </a:solidFill>
        </p:spPr>
        <p:txBody>
          <a:bodyPr wrap="square" lIns="0" tIns="0" rIns="0" bIns="0" rtlCol="0"/>
          <a:lstStyle/>
          <a:p/>
        </p:txBody>
      </p:sp>
      <p:sp>
        <p:nvSpPr>
          <p:cNvPr id="37" name="object 37"/>
          <p:cNvSpPr txBox="1"/>
          <p:nvPr/>
        </p:nvSpPr>
        <p:spPr>
          <a:xfrm>
            <a:off x="2098040" y="4896885"/>
            <a:ext cx="5972175" cy="452120"/>
          </a:xfrm>
          <a:prstGeom prst="rect">
            <a:avLst/>
          </a:prstGeom>
        </p:spPr>
        <p:txBody>
          <a:bodyPr vert="horz" wrap="square" lIns="0" tIns="12700" rIns="0" bIns="0" rtlCol="0">
            <a:spAutoFit/>
          </a:bodyPr>
          <a:lstStyle/>
          <a:p>
            <a:pPr marL="12700">
              <a:lnSpc>
                <a:spcPct val="100000"/>
              </a:lnSpc>
              <a:spcBef>
                <a:spcPts val="100"/>
              </a:spcBef>
              <a:tabLst>
                <a:tab pos="1869439"/>
                <a:tab pos="5603240"/>
              </a:tabLst>
            </a:pPr>
            <a:r>
              <a:rPr sz="2800" b="1">
                <a:solidFill>
                  <a:srgbClr val="FFFFFF"/>
                </a:solidFill>
                <a:latin typeface="Microsoft JhengHei"/>
                <a:cs typeface="Microsoft JhengHei"/>
              </a:rPr>
              <a:t>不</a:t>
            </a:r>
            <a:r>
              <a:rPr sz="2800" b="1" spc="-50">
                <a:solidFill>
                  <a:srgbClr val="FFFFFF"/>
                </a:solidFill>
                <a:latin typeface="Microsoft JhengHei"/>
                <a:cs typeface="Microsoft JhengHei"/>
              </a:rPr>
              <a:t>留</a:t>
            </a:r>
            <a:r>
              <a:rPr sz="2800" b="1">
                <a:solidFill>
                  <a:srgbClr val="FFFFFF"/>
                </a:solidFill>
                <a:latin typeface="Microsoft JhengHei"/>
                <a:cs typeface="Microsoft JhengHei"/>
              </a:rPr>
              <a:t>	），女生不穿</a:t>
            </a:r>
            <a:r>
              <a:rPr sz="2800" b="1" spc="75">
                <a:solidFill>
                  <a:srgbClr val="FFFFFF"/>
                </a:solidFill>
                <a:latin typeface="Microsoft JhengHei"/>
                <a:cs typeface="Microsoft JhengHei"/>
              </a:rPr>
              <a:t> </a:t>
            </a:r>
            <a:r>
              <a:rPr sz="2800" b="1" spc="-50">
                <a:solidFill>
                  <a:srgbClr val="FFFFFF"/>
                </a:solidFill>
                <a:latin typeface="Microsoft JhengHei"/>
                <a:cs typeface="Microsoft JhengHei"/>
              </a:rPr>
              <a:t>（</a:t>
            </a:r>
            <a:r>
              <a:rPr sz="2800" b="1">
                <a:solidFill>
                  <a:srgbClr val="FFFFFF"/>
                </a:solidFill>
                <a:latin typeface="Microsoft JhengHei"/>
                <a:cs typeface="Microsoft JhengHei"/>
              </a:rPr>
              <a:t>	</a:t>
            </a:r>
            <a:r>
              <a:rPr sz="2800" b="1" spc="-50">
                <a:solidFill>
                  <a:srgbClr val="FFFFFF"/>
                </a:solidFill>
                <a:latin typeface="Microsoft JhengHei"/>
                <a:cs typeface="Microsoft JhengHei"/>
              </a:rPr>
              <a:t>。</a:t>
            </a:r>
            <a:endParaRPr sz="2800">
              <a:latin typeface="Microsoft JhengHei"/>
              <a:cs typeface="Microsoft JhengHei"/>
            </a:endParaRPr>
          </a:p>
        </p:txBody>
      </p:sp>
      <p:sp>
        <p:nvSpPr>
          <p:cNvPr id="38" name="object 38"/>
          <p:cNvSpPr txBox="1"/>
          <p:nvPr/>
        </p:nvSpPr>
        <p:spPr>
          <a:xfrm>
            <a:off x="7346290" y="4959591"/>
            <a:ext cx="355600" cy="355600"/>
          </a:xfrm>
          <a:prstGeom prst="rect">
            <a:avLst/>
          </a:prstGeom>
        </p:spPr>
        <p:txBody>
          <a:bodyPr vert="horz" wrap="square" lIns="0" tIns="0" rIns="0" bIns="0" rtlCol="0">
            <a:spAutoFit/>
          </a:bodyPr>
          <a:lstStyle/>
          <a:p>
            <a:pPr>
              <a:lnSpc>
                <a:spcPts val="2800"/>
              </a:lnSpc>
            </a:pPr>
            <a:r>
              <a:rPr sz="2800" b="1">
                <a:solidFill>
                  <a:srgbClr val="FFFFFF"/>
                </a:solidFill>
                <a:latin typeface="Microsoft JhengHei"/>
                <a:cs typeface="Microsoft JhengHei"/>
              </a:rPr>
              <a:t>）</a:t>
            </a:r>
            <a:endParaRPr sz="2800">
              <a:latin typeface="Microsoft JhengHei"/>
              <a:cs typeface="Microsoft JhengHei"/>
            </a:endParaRPr>
          </a:p>
        </p:txBody>
      </p:sp>
      <p:grpSp>
        <p:nvGrpSpPr>
          <p:cNvPr id="39" name="object 39"/>
          <p:cNvGrpSpPr/>
          <p:nvPr/>
        </p:nvGrpSpPr>
        <p:grpSpPr>
          <a:xfrm>
            <a:off x="6101516" y="4937125"/>
            <a:ext cx="1956435" cy="376555"/>
            <a:chOff x="6101516" y="4937125"/>
            <a:chExt cx="1956435" cy="376555"/>
          </a:xfrm>
        </p:grpSpPr>
        <p:sp>
          <p:nvSpPr>
            <p:cNvPr id="40" name="object 40"/>
            <p:cNvSpPr/>
            <p:nvPr/>
          </p:nvSpPr>
          <p:spPr>
            <a:xfrm>
              <a:off x="6101512" y="5288305"/>
              <a:ext cx="1956435" cy="25400"/>
            </a:xfrm>
            <a:custGeom>
              <a:rect l="l" t="t" r="r" b="b"/>
              <a:pathLst>
                <a:path w="1956432" h="25400">
                  <a:moveTo>
                    <a:pt x="1955977" y="0"/>
                  </a:moveTo>
                  <a:lnTo>
                    <a:pt x="0" y="0"/>
                  </a:lnTo>
                  <a:lnTo>
                    <a:pt x="0" y="12369"/>
                  </a:lnTo>
                  <a:lnTo>
                    <a:pt x="0" y="24892"/>
                  </a:lnTo>
                  <a:lnTo>
                    <a:pt x="1955977" y="24892"/>
                  </a:lnTo>
                  <a:lnTo>
                    <a:pt x="1955977" y="12369"/>
                  </a:lnTo>
                  <a:lnTo>
                    <a:pt x="1955977" y="0"/>
                  </a:lnTo>
                  <a:close/>
                </a:path>
              </a:pathLst>
            </a:custGeom>
            <a:solidFill>
              <a:srgbClr val="FFFFFF"/>
            </a:solidFill>
          </p:spPr>
          <p:txBody>
            <a:bodyPr wrap="square" lIns="0" tIns="0" rIns="0" bIns="0" rtlCol="0"/>
            <a:lstStyle/>
            <a:p/>
          </p:txBody>
        </p:sp>
        <p:sp>
          <p:nvSpPr>
            <p:cNvPr id="41" name="object 41"/>
            <p:cNvSpPr/>
            <p:nvPr/>
          </p:nvSpPr>
          <p:spPr>
            <a:xfrm>
              <a:off x="6659561" y="4941887"/>
              <a:ext cx="865505" cy="358775"/>
            </a:xfrm>
            <a:custGeom>
              <a:rect l="l" t="t" r="r" b="b"/>
              <a:pathLst>
                <a:path w="865503" h="358775">
                  <a:moveTo>
                    <a:pt x="865187" y="358775"/>
                  </a:moveTo>
                  <a:lnTo>
                    <a:pt x="0" y="358775"/>
                  </a:lnTo>
                  <a:lnTo>
                    <a:pt x="0" y="0"/>
                  </a:lnTo>
                  <a:lnTo>
                    <a:pt x="865187" y="0"/>
                  </a:lnTo>
                  <a:lnTo>
                    <a:pt x="865187" y="358775"/>
                  </a:lnTo>
                  <a:close/>
                </a:path>
              </a:pathLst>
            </a:custGeom>
            <a:solidFill>
              <a:srgbClr val="0078EF"/>
            </a:solidFill>
          </p:spPr>
          <p:txBody>
            <a:bodyPr wrap="square" lIns="0" tIns="0" rIns="0" bIns="0" rtlCol="0"/>
            <a:lstStyle/>
            <a:p/>
          </p:txBody>
        </p:sp>
        <p:sp>
          <p:nvSpPr>
            <p:cNvPr id="42" name="object 42"/>
            <p:cNvSpPr/>
            <p:nvPr/>
          </p:nvSpPr>
          <p:spPr>
            <a:xfrm>
              <a:off x="6659561" y="4941887"/>
              <a:ext cx="865505" cy="358775"/>
            </a:xfrm>
            <a:custGeom>
              <a:rect l="l" t="t" r="r" b="b"/>
              <a:pathLst>
                <a:path w="865503" h="358775">
                  <a:moveTo>
                    <a:pt x="0" y="0"/>
                  </a:moveTo>
                  <a:lnTo>
                    <a:pt x="865187" y="0"/>
                  </a:lnTo>
                  <a:lnTo>
                    <a:pt x="865187" y="358775"/>
                  </a:lnTo>
                  <a:lnTo>
                    <a:pt x="0" y="358775"/>
                  </a:lnTo>
                  <a:lnTo>
                    <a:pt x="0" y="0"/>
                  </a:lnTo>
                  <a:close/>
                </a:path>
              </a:pathLst>
            </a:custGeom>
            <a:ln w="9525">
              <a:solidFill>
                <a:srgbClr val="000066"/>
              </a:solidFill>
            </a:ln>
          </p:spPr>
          <p:txBody>
            <a:bodyPr wrap="square" lIns="0" tIns="0" rIns="0" bIns="0" rtlCol="0"/>
            <a:lstStyle/>
            <a:p/>
          </p:txBody>
        </p:sp>
      </p:grpSp>
      <p:sp>
        <p:nvSpPr>
          <p:cNvPr id="43" name="object 43"/>
          <p:cNvSpPr txBox="1"/>
          <p:nvPr/>
        </p:nvSpPr>
        <p:spPr>
          <a:xfrm>
            <a:off x="1755140" y="5408948"/>
            <a:ext cx="3253104" cy="452120"/>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714"/>
              <a:buFont typeface="Wingdings"/>
              <a:buChar char=""/>
              <a:tabLst>
                <a:tab pos="355600"/>
                <a:tab pos="1461770"/>
              </a:tabLst>
            </a:pPr>
            <a:r>
              <a:rPr sz="2800" b="1">
                <a:solidFill>
                  <a:srgbClr val="FFFFFF"/>
                </a:solidFill>
                <a:latin typeface="Arial"/>
                <a:cs typeface="Arial"/>
              </a:rPr>
              <a:t>5</a:t>
            </a:r>
            <a:r>
              <a:rPr sz="2800" b="1">
                <a:solidFill>
                  <a:srgbClr val="FFFFFF"/>
                </a:solidFill>
                <a:latin typeface="Microsoft JhengHei"/>
                <a:cs typeface="Microsoft JhengHei"/>
              </a:rPr>
              <a:t>、</a:t>
            </a:r>
            <a:r>
              <a:rPr sz="2800" b="1" spc="-50">
                <a:solidFill>
                  <a:srgbClr val="FFFFFF"/>
                </a:solidFill>
                <a:latin typeface="Microsoft JhengHei"/>
                <a:cs typeface="Microsoft JhengHei"/>
              </a:rPr>
              <a:t>按</a:t>
            </a:r>
            <a:r>
              <a:rPr sz="2800" b="1">
                <a:solidFill>
                  <a:srgbClr val="FFFFFF"/>
                </a:solidFill>
                <a:latin typeface="Microsoft JhengHei"/>
                <a:cs typeface="Microsoft JhengHei"/>
              </a:rPr>
              <a:t>	时到校，</a:t>
            </a:r>
            <a:r>
              <a:rPr sz="2800" b="1" spc="-50">
                <a:solidFill>
                  <a:srgbClr val="FFFFFF"/>
                </a:solidFill>
                <a:latin typeface="Microsoft JhengHei"/>
                <a:cs typeface="Microsoft JhengHei"/>
              </a:rPr>
              <a:t>不</a:t>
            </a:r>
            <a:endParaRPr sz="2800">
              <a:latin typeface="Microsoft JhengHei"/>
              <a:cs typeface="Microsoft JhengHei"/>
            </a:endParaRPr>
          </a:p>
        </p:txBody>
      </p:sp>
      <p:sp>
        <p:nvSpPr>
          <p:cNvPr id="44" name="object 44"/>
          <p:cNvSpPr/>
          <p:nvPr/>
        </p:nvSpPr>
        <p:spPr>
          <a:xfrm>
            <a:off x="4995302" y="5800363"/>
            <a:ext cx="99060" cy="25400"/>
          </a:xfrm>
          <a:custGeom>
            <a:rect l="l" t="t" r="r" b="b"/>
            <a:pathLst>
              <a:path w="99060" h="25400">
                <a:moveTo>
                  <a:pt x="98796" y="24891"/>
                </a:moveTo>
                <a:lnTo>
                  <a:pt x="0" y="24891"/>
                </a:lnTo>
                <a:lnTo>
                  <a:pt x="0" y="0"/>
                </a:lnTo>
                <a:lnTo>
                  <a:pt x="98796" y="0"/>
                </a:lnTo>
                <a:lnTo>
                  <a:pt x="98796" y="24891"/>
                </a:lnTo>
                <a:close/>
              </a:path>
            </a:pathLst>
          </a:custGeom>
          <a:solidFill>
            <a:srgbClr val="FFFFFF"/>
          </a:solidFill>
        </p:spPr>
        <p:txBody>
          <a:bodyPr wrap="square" lIns="0" tIns="0" rIns="0" bIns="0" rtlCol="0"/>
          <a:lstStyle/>
          <a:p/>
        </p:txBody>
      </p:sp>
      <p:sp>
        <p:nvSpPr>
          <p:cNvPr id="45" name="object 45"/>
          <p:cNvSpPr txBox="1"/>
          <p:nvPr/>
        </p:nvSpPr>
        <p:spPr>
          <a:xfrm>
            <a:off x="5094098" y="5471655"/>
            <a:ext cx="355600" cy="355600"/>
          </a:xfrm>
          <a:prstGeom prst="rect">
            <a:avLst/>
          </a:prstGeom>
        </p:spPr>
        <p:txBody>
          <a:bodyPr vert="horz" wrap="square" lIns="0" tIns="0" rIns="0" bIns="0" rtlCol="0">
            <a:spAutoFit/>
          </a:bodyPr>
          <a:lstStyle/>
          <a:p>
            <a:pPr>
              <a:lnSpc>
                <a:spcPts val="2800"/>
              </a:lnSpc>
            </a:pPr>
            <a:r>
              <a:rPr sz="2800" b="1">
                <a:solidFill>
                  <a:srgbClr val="FFFFFF"/>
                </a:solidFill>
                <a:latin typeface="Microsoft JhengHei"/>
                <a:cs typeface="Microsoft JhengHei"/>
              </a:rPr>
              <a:t>（</a:t>
            </a:r>
            <a:endParaRPr sz="2800">
              <a:latin typeface="Microsoft JhengHei"/>
              <a:cs typeface="Microsoft JhengHei"/>
            </a:endParaRPr>
          </a:p>
        </p:txBody>
      </p:sp>
      <p:grpSp>
        <p:nvGrpSpPr>
          <p:cNvPr id="46" name="object 46"/>
          <p:cNvGrpSpPr/>
          <p:nvPr/>
        </p:nvGrpSpPr>
        <p:grpSpPr>
          <a:xfrm>
            <a:off x="4995302" y="5440362"/>
            <a:ext cx="1205230" cy="385445"/>
            <a:chOff x="4995302" y="5440362"/>
            <a:chExt cx="1205230" cy="385445"/>
          </a:xfrm>
        </p:grpSpPr>
        <p:sp>
          <p:nvSpPr>
            <p:cNvPr id="47" name="object 47"/>
            <p:cNvSpPr/>
            <p:nvPr/>
          </p:nvSpPr>
          <p:spPr>
            <a:xfrm>
              <a:off x="4995291" y="5800369"/>
              <a:ext cx="1205230" cy="25400"/>
            </a:xfrm>
            <a:custGeom>
              <a:rect l="l" t="t" r="r" b="b"/>
              <a:pathLst>
                <a:path w="1205229" h="25400">
                  <a:moveTo>
                    <a:pt x="1205191" y="0"/>
                  </a:moveTo>
                  <a:lnTo>
                    <a:pt x="849591" y="0"/>
                  </a:lnTo>
                  <a:lnTo>
                    <a:pt x="454406" y="0"/>
                  </a:lnTo>
                  <a:lnTo>
                    <a:pt x="0" y="0"/>
                  </a:lnTo>
                  <a:lnTo>
                    <a:pt x="0" y="3530"/>
                  </a:lnTo>
                  <a:lnTo>
                    <a:pt x="0" y="24892"/>
                  </a:lnTo>
                  <a:lnTo>
                    <a:pt x="454406" y="24892"/>
                  </a:lnTo>
                  <a:lnTo>
                    <a:pt x="849591" y="24892"/>
                  </a:lnTo>
                  <a:lnTo>
                    <a:pt x="1205191" y="24892"/>
                  </a:lnTo>
                  <a:lnTo>
                    <a:pt x="1205191" y="3530"/>
                  </a:lnTo>
                  <a:lnTo>
                    <a:pt x="1205191" y="0"/>
                  </a:lnTo>
                  <a:close/>
                </a:path>
              </a:pathLst>
            </a:custGeom>
            <a:solidFill>
              <a:srgbClr val="FFFFFF"/>
            </a:solidFill>
          </p:spPr>
          <p:txBody>
            <a:bodyPr wrap="square" lIns="0" tIns="0" rIns="0" bIns="0" rtlCol="0"/>
            <a:lstStyle/>
            <a:p/>
          </p:txBody>
        </p:sp>
        <p:sp>
          <p:nvSpPr>
            <p:cNvPr id="48" name="object 48"/>
            <p:cNvSpPr/>
            <p:nvPr/>
          </p:nvSpPr>
          <p:spPr>
            <a:xfrm>
              <a:off x="5292725" y="5445125"/>
              <a:ext cx="792480" cy="358775"/>
            </a:xfrm>
            <a:custGeom>
              <a:rect l="l" t="t" r="r" b="b"/>
              <a:pathLst>
                <a:path w="792479" h="358775">
                  <a:moveTo>
                    <a:pt x="792162" y="358775"/>
                  </a:moveTo>
                  <a:lnTo>
                    <a:pt x="0" y="358775"/>
                  </a:lnTo>
                  <a:lnTo>
                    <a:pt x="0" y="0"/>
                  </a:lnTo>
                  <a:lnTo>
                    <a:pt x="792162" y="0"/>
                  </a:lnTo>
                  <a:lnTo>
                    <a:pt x="792162" y="358775"/>
                  </a:lnTo>
                  <a:close/>
                </a:path>
              </a:pathLst>
            </a:custGeom>
            <a:solidFill>
              <a:srgbClr val="0078EF"/>
            </a:solidFill>
          </p:spPr>
          <p:txBody>
            <a:bodyPr wrap="square" lIns="0" tIns="0" rIns="0" bIns="0" rtlCol="0"/>
            <a:lstStyle/>
            <a:p/>
          </p:txBody>
        </p:sp>
        <p:sp>
          <p:nvSpPr>
            <p:cNvPr id="49" name="object 49"/>
            <p:cNvSpPr/>
            <p:nvPr/>
          </p:nvSpPr>
          <p:spPr>
            <a:xfrm>
              <a:off x="5292725" y="5445125"/>
              <a:ext cx="792480" cy="358775"/>
            </a:xfrm>
            <a:custGeom>
              <a:rect l="l" t="t" r="r" b="b"/>
              <a:pathLst>
                <a:path w="792479" h="358775">
                  <a:moveTo>
                    <a:pt x="0" y="0"/>
                  </a:moveTo>
                  <a:lnTo>
                    <a:pt x="792162" y="0"/>
                  </a:lnTo>
                  <a:lnTo>
                    <a:pt x="792162" y="358775"/>
                  </a:lnTo>
                  <a:lnTo>
                    <a:pt x="0" y="358775"/>
                  </a:lnTo>
                  <a:lnTo>
                    <a:pt x="0" y="0"/>
                  </a:lnTo>
                  <a:close/>
                </a:path>
              </a:pathLst>
            </a:custGeom>
            <a:ln w="9525">
              <a:solidFill>
                <a:srgbClr val="000066"/>
              </a:solidFill>
            </a:ln>
          </p:spPr>
          <p:txBody>
            <a:bodyPr wrap="square" lIns="0" tIns="0" rIns="0" bIns="0" rtlCol="0"/>
            <a:lstStyle/>
            <a:p/>
          </p:txBody>
        </p:sp>
      </p:grpSp>
      <p:grpSp>
        <p:nvGrpSpPr>
          <p:cNvPr id="50" name="object 50"/>
          <p:cNvGrpSpPr/>
          <p:nvPr/>
        </p:nvGrpSpPr>
        <p:grpSpPr>
          <a:xfrm>
            <a:off x="7010484" y="5511799"/>
            <a:ext cx="1205230" cy="313690"/>
            <a:chOff x="7010484" y="5511799"/>
            <a:chExt cx="1205230" cy="313690"/>
          </a:xfrm>
        </p:grpSpPr>
        <p:sp>
          <p:nvSpPr>
            <p:cNvPr id="51" name="object 51"/>
            <p:cNvSpPr/>
            <p:nvPr/>
          </p:nvSpPr>
          <p:spPr>
            <a:xfrm>
              <a:off x="7010476" y="5800369"/>
              <a:ext cx="1205230" cy="25400"/>
            </a:xfrm>
            <a:custGeom>
              <a:rect l="l" t="t" r="r" b="b"/>
              <a:pathLst>
                <a:path w="1205229" h="25400">
                  <a:moveTo>
                    <a:pt x="1205191" y="0"/>
                  </a:moveTo>
                  <a:lnTo>
                    <a:pt x="849591" y="0"/>
                  </a:lnTo>
                  <a:lnTo>
                    <a:pt x="454393" y="0"/>
                  </a:lnTo>
                  <a:lnTo>
                    <a:pt x="98793" y="0"/>
                  </a:lnTo>
                  <a:lnTo>
                    <a:pt x="0" y="0"/>
                  </a:lnTo>
                  <a:lnTo>
                    <a:pt x="0" y="3530"/>
                  </a:lnTo>
                  <a:lnTo>
                    <a:pt x="0" y="24892"/>
                  </a:lnTo>
                  <a:lnTo>
                    <a:pt x="98793" y="24892"/>
                  </a:lnTo>
                  <a:lnTo>
                    <a:pt x="454393" y="24892"/>
                  </a:lnTo>
                  <a:lnTo>
                    <a:pt x="849591" y="24892"/>
                  </a:lnTo>
                  <a:lnTo>
                    <a:pt x="1205191" y="24892"/>
                  </a:lnTo>
                  <a:lnTo>
                    <a:pt x="1205191" y="3530"/>
                  </a:lnTo>
                  <a:lnTo>
                    <a:pt x="1205191" y="0"/>
                  </a:lnTo>
                  <a:close/>
                </a:path>
              </a:pathLst>
            </a:custGeom>
            <a:solidFill>
              <a:srgbClr val="FFFFFF"/>
            </a:solidFill>
          </p:spPr>
          <p:txBody>
            <a:bodyPr wrap="square" lIns="0" tIns="0" rIns="0" bIns="0" rtlCol="0"/>
            <a:lstStyle/>
            <a:p/>
          </p:txBody>
        </p:sp>
        <p:sp>
          <p:nvSpPr>
            <p:cNvPr id="52" name="object 52"/>
            <p:cNvSpPr/>
            <p:nvPr/>
          </p:nvSpPr>
          <p:spPr>
            <a:xfrm>
              <a:off x="7451725" y="5516562"/>
              <a:ext cx="504825" cy="287655"/>
            </a:xfrm>
            <a:custGeom>
              <a:rect l="l" t="t" r="r" b="b"/>
              <a:pathLst>
                <a:path w="504825" h="287654">
                  <a:moveTo>
                    <a:pt x="504825" y="287337"/>
                  </a:moveTo>
                  <a:lnTo>
                    <a:pt x="0" y="287337"/>
                  </a:lnTo>
                  <a:lnTo>
                    <a:pt x="0" y="0"/>
                  </a:lnTo>
                  <a:lnTo>
                    <a:pt x="504825" y="0"/>
                  </a:lnTo>
                  <a:lnTo>
                    <a:pt x="504825" y="287337"/>
                  </a:lnTo>
                  <a:close/>
                </a:path>
              </a:pathLst>
            </a:custGeom>
            <a:solidFill>
              <a:srgbClr val="0078EF"/>
            </a:solidFill>
          </p:spPr>
          <p:txBody>
            <a:bodyPr wrap="square" lIns="0" tIns="0" rIns="0" bIns="0" rtlCol="0"/>
            <a:lstStyle/>
            <a:p/>
          </p:txBody>
        </p:sp>
        <p:sp>
          <p:nvSpPr>
            <p:cNvPr id="53" name="object 53"/>
            <p:cNvSpPr/>
            <p:nvPr/>
          </p:nvSpPr>
          <p:spPr>
            <a:xfrm>
              <a:off x="7451725" y="5516562"/>
              <a:ext cx="504825" cy="287655"/>
            </a:xfrm>
            <a:custGeom>
              <a:rect l="l" t="t" r="r" b="b"/>
              <a:pathLst>
                <a:path w="504825" h="287654">
                  <a:moveTo>
                    <a:pt x="0" y="0"/>
                  </a:moveTo>
                  <a:lnTo>
                    <a:pt x="504825" y="0"/>
                  </a:lnTo>
                  <a:lnTo>
                    <a:pt x="504825" y="287337"/>
                  </a:lnTo>
                  <a:lnTo>
                    <a:pt x="0" y="287337"/>
                  </a:lnTo>
                  <a:lnTo>
                    <a:pt x="0" y="0"/>
                  </a:lnTo>
                  <a:close/>
                </a:path>
              </a:pathLst>
            </a:custGeom>
            <a:ln w="9525">
              <a:solidFill>
                <a:srgbClr val="000066"/>
              </a:solidFill>
            </a:ln>
          </p:spPr>
          <p:txBody>
            <a:bodyPr wrap="square" lIns="0" tIns="0" rIns="0" bIns="0" rtlCol="0"/>
            <a:lstStyle/>
            <a:p/>
          </p:txBody>
        </p:sp>
      </p:grpSp>
      <p:sp>
        <p:nvSpPr>
          <p:cNvPr id="54" name="object 54"/>
          <p:cNvSpPr txBox="1"/>
          <p:nvPr/>
        </p:nvSpPr>
        <p:spPr>
          <a:xfrm>
            <a:off x="2098040" y="5835669"/>
            <a:ext cx="381000" cy="452120"/>
          </a:xfrm>
          <a:prstGeom prst="rect">
            <a:avLst/>
          </a:prstGeom>
        </p:spPr>
        <p:txBody>
          <a:bodyPr vert="horz" wrap="square" lIns="0" tIns="12700" rIns="0" bIns="0" rtlCol="0">
            <a:spAutoFit/>
          </a:bodyPr>
          <a:lstStyle/>
          <a:p>
            <a:pPr marL="12700">
              <a:lnSpc>
                <a:spcPct val="100000"/>
              </a:lnSpc>
              <a:spcBef>
                <a:spcPts val="100"/>
              </a:spcBef>
            </a:pPr>
            <a:r>
              <a:rPr sz="2800" b="1">
                <a:solidFill>
                  <a:srgbClr val="FFFFFF"/>
                </a:solidFill>
                <a:latin typeface="Microsoft JhengHei"/>
                <a:cs typeface="Microsoft JhengHei"/>
              </a:rPr>
              <a:t>不</a:t>
            </a:r>
            <a:endParaRPr sz="2800">
              <a:latin typeface="Microsoft JhengHei"/>
              <a:cs typeface="Microsoft JhengHei"/>
            </a:endParaRPr>
          </a:p>
        </p:txBody>
      </p:sp>
      <p:sp>
        <p:nvSpPr>
          <p:cNvPr id="55" name="object 55"/>
          <p:cNvSpPr txBox="1"/>
          <p:nvPr/>
        </p:nvSpPr>
        <p:spPr>
          <a:xfrm>
            <a:off x="2565137" y="5898375"/>
            <a:ext cx="355600" cy="355600"/>
          </a:xfrm>
          <a:prstGeom prst="rect">
            <a:avLst/>
          </a:prstGeom>
        </p:spPr>
        <p:txBody>
          <a:bodyPr vert="horz" wrap="square" lIns="0" tIns="0" rIns="0" bIns="0" rtlCol="0">
            <a:spAutoFit/>
          </a:bodyPr>
          <a:lstStyle/>
          <a:p>
            <a:pPr>
              <a:lnSpc>
                <a:spcPts val="2800"/>
              </a:lnSpc>
            </a:pPr>
            <a:r>
              <a:rPr sz="2800" b="1">
                <a:solidFill>
                  <a:srgbClr val="FFFFFF"/>
                </a:solidFill>
                <a:latin typeface="Microsoft JhengHei"/>
                <a:cs typeface="Microsoft JhengHei"/>
              </a:rPr>
              <a:t>（</a:t>
            </a:r>
            <a:endParaRPr sz="2800">
              <a:latin typeface="Microsoft JhengHei"/>
              <a:cs typeface="Microsoft JhengHei"/>
            </a:endParaRPr>
          </a:p>
        </p:txBody>
      </p:sp>
      <p:sp>
        <p:nvSpPr>
          <p:cNvPr id="56" name="object 56"/>
          <p:cNvSpPr/>
          <p:nvPr/>
        </p:nvSpPr>
        <p:spPr>
          <a:xfrm>
            <a:off x="2565133" y="6227089"/>
            <a:ext cx="1007744" cy="25400"/>
          </a:xfrm>
          <a:custGeom>
            <a:rect l="l" t="t" r="r" b="b"/>
            <a:pathLst>
              <a:path w="1007744" h="25400">
                <a:moveTo>
                  <a:pt x="1007592" y="0"/>
                </a:moveTo>
                <a:lnTo>
                  <a:pt x="651992" y="0"/>
                </a:lnTo>
                <a:lnTo>
                  <a:pt x="355600" y="0"/>
                </a:lnTo>
                <a:lnTo>
                  <a:pt x="0" y="0"/>
                </a:lnTo>
                <a:lnTo>
                  <a:pt x="0" y="24892"/>
                </a:lnTo>
                <a:lnTo>
                  <a:pt x="355600" y="24892"/>
                </a:lnTo>
                <a:lnTo>
                  <a:pt x="651992" y="24892"/>
                </a:lnTo>
                <a:lnTo>
                  <a:pt x="1007592" y="24892"/>
                </a:lnTo>
                <a:lnTo>
                  <a:pt x="1007592" y="0"/>
                </a:lnTo>
                <a:close/>
              </a:path>
            </a:pathLst>
          </a:custGeom>
          <a:solidFill>
            <a:srgbClr val="FFFFFF"/>
          </a:solidFill>
        </p:spPr>
        <p:txBody>
          <a:bodyPr wrap="square" lIns="0" tIns="0" rIns="0" bIns="0" rtlCol="0"/>
          <a:lstStyle/>
          <a:p/>
        </p:txBody>
      </p:sp>
      <p:grpSp>
        <p:nvGrpSpPr>
          <p:cNvPr id="57" name="object 57"/>
          <p:cNvGrpSpPr/>
          <p:nvPr/>
        </p:nvGrpSpPr>
        <p:grpSpPr>
          <a:xfrm>
            <a:off x="4999037" y="2560637"/>
            <a:ext cx="1017905" cy="441325"/>
            <a:chOff x="4999037" y="2560637"/>
            <a:chExt cx="1017905" cy="441325"/>
          </a:xfrm>
        </p:grpSpPr>
        <p:sp>
          <p:nvSpPr>
            <p:cNvPr id="58" name="object 58"/>
            <p:cNvSpPr/>
            <p:nvPr/>
          </p:nvSpPr>
          <p:spPr>
            <a:xfrm>
              <a:off x="5003800" y="2565400"/>
              <a:ext cx="1008380" cy="431800"/>
            </a:xfrm>
            <a:custGeom>
              <a:rect l="l" t="t" r="r" b="b"/>
              <a:pathLst>
                <a:path w="1008378" h="431800">
                  <a:moveTo>
                    <a:pt x="1008062" y="431800"/>
                  </a:moveTo>
                  <a:lnTo>
                    <a:pt x="0" y="431800"/>
                  </a:lnTo>
                  <a:lnTo>
                    <a:pt x="0" y="0"/>
                  </a:lnTo>
                  <a:lnTo>
                    <a:pt x="1008062" y="0"/>
                  </a:lnTo>
                  <a:lnTo>
                    <a:pt x="1008062" y="431800"/>
                  </a:lnTo>
                  <a:close/>
                </a:path>
              </a:pathLst>
            </a:custGeom>
            <a:solidFill>
              <a:srgbClr val="0078EF"/>
            </a:solidFill>
          </p:spPr>
          <p:txBody>
            <a:bodyPr wrap="square" lIns="0" tIns="0" rIns="0" bIns="0" rtlCol="0"/>
            <a:lstStyle/>
            <a:p/>
          </p:txBody>
        </p:sp>
        <p:sp>
          <p:nvSpPr>
            <p:cNvPr id="59" name="object 59"/>
            <p:cNvSpPr/>
            <p:nvPr/>
          </p:nvSpPr>
          <p:spPr>
            <a:xfrm>
              <a:off x="5003800" y="2565400"/>
              <a:ext cx="1008380" cy="431800"/>
            </a:xfrm>
            <a:custGeom>
              <a:rect l="l" t="t" r="r" b="b"/>
              <a:pathLst>
                <a:path w="1008378" h="431800">
                  <a:moveTo>
                    <a:pt x="0" y="0"/>
                  </a:moveTo>
                  <a:lnTo>
                    <a:pt x="1008062" y="0"/>
                  </a:lnTo>
                  <a:lnTo>
                    <a:pt x="1008062" y="431800"/>
                  </a:lnTo>
                  <a:lnTo>
                    <a:pt x="0" y="431800"/>
                  </a:lnTo>
                  <a:lnTo>
                    <a:pt x="0" y="0"/>
                  </a:lnTo>
                  <a:close/>
                </a:path>
              </a:pathLst>
            </a:custGeom>
            <a:ln w="9525">
              <a:solidFill>
                <a:srgbClr val="000066"/>
              </a:solidFill>
            </a:ln>
          </p:spPr>
          <p:txBody>
            <a:bodyPr wrap="square" lIns="0" tIns="0" rIns="0" bIns="0" rtlCol="0"/>
            <a:lstStyle/>
            <a:p/>
          </p:txBody>
        </p:sp>
      </p:grpSp>
      <p:sp>
        <p:nvSpPr>
          <p:cNvPr id="60" name="object 60"/>
          <p:cNvSpPr txBox="1"/>
          <p:nvPr/>
        </p:nvSpPr>
        <p:spPr>
          <a:xfrm>
            <a:off x="5003800" y="2565400"/>
            <a:ext cx="1008380" cy="431800"/>
          </a:xfrm>
          <a:prstGeom prst="rect">
            <a:avLst/>
          </a:prstGeom>
        </p:spPr>
        <p:txBody>
          <a:bodyPr vert="horz" wrap="square" lIns="0" tIns="72390" rIns="0" bIns="0" rtlCol="0">
            <a:spAutoFit/>
          </a:bodyPr>
          <a:lstStyle/>
          <a:p>
            <a:pPr marL="243204">
              <a:lnSpc>
                <a:spcPct val="100000"/>
              </a:lnSpc>
              <a:spcBef>
                <a:spcPts val="570"/>
              </a:spcBef>
            </a:pPr>
            <a:r>
              <a:rPr sz="1800" u="heavy" spc="-25">
                <a:solidFill>
                  <a:srgbClr val="FFFFFF"/>
                </a:solidFill>
                <a:uFill>
                  <a:solidFill>
                    <a:srgbClr val="FFFFFF"/>
                  </a:solidFill>
                </a:uFill>
                <a:latin typeface="宋体"/>
                <a:cs typeface="宋体"/>
              </a:rPr>
              <a:t>让座</a:t>
            </a:r>
            <a:endParaRPr sz="1800">
              <a:latin typeface="宋体"/>
              <a:cs typeface="宋体"/>
            </a:endParaRPr>
          </a:p>
        </p:txBody>
      </p:sp>
      <p:sp>
        <p:nvSpPr>
          <p:cNvPr id="61" name="object 61"/>
          <p:cNvSpPr txBox="1"/>
          <p:nvPr/>
        </p:nvSpPr>
        <p:spPr>
          <a:xfrm>
            <a:off x="5999162" y="2625125"/>
            <a:ext cx="702945" cy="299720"/>
          </a:xfrm>
          <a:prstGeom prst="rect">
            <a:avLst/>
          </a:prstGeom>
        </p:spPr>
        <p:txBody>
          <a:bodyPr vert="horz" wrap="square" lIns="0" tIns="12700" rIns="0" bIns="0" rtlCol="0">
            <a:spAutoFit/>
          </a:bodyPr>
          <a:lstStyle/>
          <a:p>
            <a:pPr marL="12700">
              <a:lnSpc>
                <a:spcPct val="100000"/>
              </a:lnSpc>
              <a:spcBef>
                <a:spcPts val="100"/>
              </a:spcBef>
              <a:tabLst>
                <a:tab pos="689610"/>
              </a:tabLst>
            </a:pPr>
            <a:r>
              <a:rPr sz="1800" u="heavy">
                <a:solidFill>
                  <a:srgbClr val="FFFFFF"/>
                </a:solidFill>
                <a:uFill>
                  <a:solidFill>
                    <a:srgbClr val="FFFFFF"/>
                  </a:solidFill>
                </a:uFill>
                <a:latin typeface="Times New Roman"/>
                <a:cs typeface="Times New Roman"/>
              </a:rPr>
              <a:t>	</a:t>
            </a:r>
            <a:endParaRPr sz="1800">
              <a:latin typeface="Times New Roman"/>
              <a:cs typeface="Times New Roman"/>
            </a:endParaRPr>
          </a:p>
        </p:txBody>
      </p:sp>
      <p:sp>
        <p:nvSpPr>
          <p:cNvPr id="62" name="object 62"/>
          <p:cNvSpPr txBox="1"/>
          <p:nvPr/>
        </p:nvSpPr>
        <p:spPr>
          <a:xfrm>
            <a:off x="1729740" y="3019317"/>
            <a:ext cx="6899275" cy="452120"/>
          </a:xfrm>
          <a:prstGeom prst="rect">
            <a:avLst/>
          </a:prstGeom>
        </p:spPr>
        <p:txBody>
          <a:bodyPr vert="horz" wrap="square" lIns="0" tIns="12700" rIns="0" bIns="0" rtlCol="0">
            <a:spAutoFit/>
          </a:bodyPr>
          <a:lstStyle/>
          <a:p>
            <a:pPr marL="381000" indent="-342900">
              <a:lnSpc>
                <a:spcPct val="100000"/>
              </a:lnSpc>
              <a:spcBef>
                <a:spcPts val="100"/>
              </a:spcBef>
              <a:buClr>
                <a:srgbClr val="0078EF"/>
              </a:buClr>
              <a:buSzPct val="85714"/>
              <a:buFont typeface="Wingdings"/>
              <a:buChar char=""/>
              <a:tabLst>
                <a:tab pos="381000"/>
              </a:tabLst>
            </a:pPr>
            <a:r>
              <a:rPr sz="2800" b="1">
                <a:solidFill>
                  <a:srgbClr val="FFFFFF"/>
                </a:solidFill>
                <a:latin typeface="Arial"/>
                <a:cs typeface="Arial"/>
              </a:rPr>
              <a:t>2</a:t>
            </a:r>
            <a:r>
              <a:rPr sz="2800" b="1">
                <a:solidFill>
                  <a:srgbClr val="FFFFFF"/>
                </a:solidFill>
                <a:latin typeface="Microsoft JhengHei"/>
                <a:cs typeface="Microsoft JhengHei"/>
              </a:rPr>
              <a:t>、上课迟到者应在教室门口喊（</a:t>
            </a:r>
            <a:r>
              <a:rPr sz="2700" baseline="30864">
                <a:solidFill>
                  <a:srgbClr val="FFFFFF"/>
                </a:solidFill>
                <a:latin typeface="Arial"/>
                <a:cs typeface="Arial"/>
              </a:rPr>
              <a:t>“</a:t>
            </a:r>
            <a:r>
              <a:rPr sz="2700" baseline="30864">
                <a:solidFill>
                  <a:srgbClr val="FFFFFF"/>
                </a:solidFill>
                <a:latin typeface="宋体"/>
                <a:cs typeface="宋体"/>
              </a:rPr>
              <a:t>报告</a:t>
            </a:r>
            <a:r>
              <a:rPr sz="2700" spc="-37" baseline="30864">
                <a:solidFill>
                  <a:srgbClr val="FFFFFF"/>
                </a:solidFill>
                <a:latin typeface="Arial"/>
                <a:cs typeface="Arial"/>
              </a:rPr>
              <a:t>”</a:t>
            </a:r>
            <a:r>
              <a:rPr sz="2800" b="1" spc="-25">
                <a:solidFill>
                  <a:srgbClr val="FFFFFF"/>
                </a:solidFill>
                <a:latin typeface="Microsoft JhengHei"/>
                <a:cs typeface="Microsoft JhengHei"/>
              </a:rPr>
              <a:t>），</a:t>
            </a:r>
            <a:endParaRPr sz="2800">
              <a:latin typeface="Microsoft JhengHei"/>
              <a:cs typeface="Microsoft JhengHei"/>
            </a:endParaRPr>
          </a:p>
        </p:txBody>
      </p:sp>
      <p:sp>
        <p:nvSpPr>
          <p:cNvPr id="63" name="object 63"/>
          <p:cNvSpPr/>
          <p:nvPr/>
        </p:nvSpPr>
        <p:spPr>
          <a:xfrm>
            <a:off x="7373138" y="3275778"/>
            <a:ext cx="533400" cy="16510"/>
          </a:xfrm>
          <a:custGeom>
            <a:rect l="l" t="t" r="r" b="b"/>
            <a:pathLst>
              <a:path w="533400" h="16510">
                <a:moveTo>
                  <a:pt x="533325" y="16002"/>
                </a:moveTo>
                <a:lnTo>
                  <a:pt x="0" y="16002"/>
                </a:lnTo>
                <a:lnTo>
                  <a:pt x="0" y="0"/>
                </a:lnTo>
                <a:lnTo>
                  <a:pt x="533325" y="0"/>
                </a:lnTo>
                <a:lnTo>
                  <a:pt x="533325" y="16002"/>
                </a:lnTo>
                <a:close/>
              </a:path>
            </a:pathLst>
          </a:custGeom>
          <a:solidFill>
            <a:srgbClr val="FFFFFF"/>
          </a:solidFill>
        </p:spPr>
        <p:txBody>
          <a:bodyPr wrap="square" lIns="0" tIns="0" rIns="0" bIns="0" rtlCol="0"/>
          <a:lstStyle/>
          <a:p/>
        </p:txBody>
      </p:sp>
      <p:grpSp>
        <p:nvGrpSpPr>
          <p:cNvPr id="64" name="object 64"/>
          <p:cNvGrpSpPr/>
          <p:nvPr/>
        </p:nvGrpSpPr>
        <p:grpSpPr>
          <a:xfrm>
            <a:off x="2695575" y="3352799"/>
            <a:ext cx="730250" cy="584200"/>
            <a:chOff x="2695575" y="3352799"/>
            <a:chExt cx="730250" cy="584200"/>
          </a:xfrm>
        </p:grpSpPr>
        <p:sp>
          <p:nvSpPr>
            <p:cNvPr id="65" name="object 65"/>
            <p:cNvSpPr/>
            <p:nvPr/>
          </p:nvSpPr>
          <p:spPr>
            <a:xfrm>
              <a:off x="2700338" y="3357562"/>
              <a:ext cx="720725" cy="574675"/>
            </a:xfrm>
            <a:custGeom>
              <a:rect l="l" t="t" r="r" b="b"/>
              <a:pathLst>
                <a:path w="720725" h="574675">
                  <a:moveTo>
                    <a:pt x="720724" y="574675"/>
                  </a:moveTo>
                  <a:lnTo>
                    <a:pt x="0" y="574675"/>
                  </a:lnTo>
                  <a:lnTo>
                    <a:pt x="0" y="0"/>
                  </a:lnTo>
                  <a:lnTo>
                    <a:pt x="720724" y="0"/>
                  </a:lnTo>
                  <a:lnTo>
                    <a:pt x="720724" y="574675"/>
                  </a:lnTo>
                  <a:close/>
                </a:path>
              </a:pathLst>
            </a:custGeom>
            <a:solidFill>
              <a:srgbClr val="0078EF"/>
            </a:solidFill>
          </p:spPr>
          <p:txBody>
            <a:bodyPr wrap="square" lIns="0" tIns="0" rIns="0" bIns="0" rtlCol="0"/>
            <a:lstStyle/>
            <a:p/>
          </p:txBody>
        </p:sp>
        <p:sp>
          <p:nvSpPr>
            <p:cNvPr id="66" name="object 66"/>
            <p:cNvSpPr/>
            <p:nvPr/>
          </p:nvSpPr>
          <p:spPr>
            <a:xfrm>
              <a:off x="2700338" y="3357562"/>
              <a:ext cx="720725" cy="574675"/>
            </a:xfrm>
            <a:custGeom>
              <a:rect l="l" t="t" r="r" b="b"/>
              <a:pathLst>
                <a:path w="720725" h="574675">
                  <a:moveTo>
                    <a:pt x="0" y="0"/>
                  </a:moveTo>
                  <a:lnTo>
                    <a:pt x="720724" y="0"/>
                  </a:lnTo>
                  <a:lnTo>
                    <a:pt x="720724" y="574675"/>
                  </a:lnTo>
                  <a:lnTo>
                    <a:pt x="0" y="574675"/>
                  </a:lnTo>
                  <a:lnTo>
                    <a:pt x="0" y="0"/>
                  </a:lnTo>
                  <a:close/>
                </a:path>
              </a:pathLst>
            </a:custGeom>
            <a:ln w="9525">
              <a:solidFill>
                <a:srgbClr val="000066"/>
              </a:solidFill>
            </a:ln>
          </p:spPr>
          <p:txBody>
            <a:bodyPr wrap="square" lIns="0" tIns="0" rIns="0" bIns="0" rtlCol="0"/>
            <a:lstStyle/>
            <a:p/>
          </p:txBody>
        </p:sp>
      </p:grpSp>
      <p:sp>
        <p:nvSpPr>
          <p:cNvPr id="67" name="object 67"/>
          <p:cNvSpPr txBox="1"/>
          <p:nvPr/>
        </p:nvSpPr>
        <p:spPr>
          <a:xfrm>
            <a:off x="2700338" y="3357562"/>
            <a:ext cx="720725" cy="574675"/>
          </a:xfrm>
          <a:prstGeom prst="rect">
            <a:avLst/>
          </a:prstGeom>
        </p:spPr>
        <p:txBody>
          <a:bodyPr vert="horz" wrap="square" lIns="0" tIns="143510" rIns="0" bIns="0" rtlCol="0">
            <a:spAutoFit/>
          </a:bodyPr>
          <a:lstStyle/>
          <a:p>
            <a:pPr marL="99695">
              <a:lnSpc>
                <a:spcPct val="100000"/>
              </a:lnSpc>
              <a:spcBef>
                <a:spcPts val="1130"/>
              </a:spcBef>
            </a:pPr>
            <a:r>
              <a:rPr sz="1800" u="heavy" spc="-25">
                <a:solidFill>
                  <a:srgbClr val="FFFFFF"/>
                </a:solidFill>
                <a:uFill>
                  <a:solidFill>
                    <a:srgbClr val="FFFFFF"/>
                  </a:solidFill>
                </a:uFill>
                <a:latin typeface="宋体"/>
                <a:cs typeface="宋体"/>
              </a:rPr>
              <a:t>教师</a:t>
            </a:r>
            <a:endParaRPr sz="1800">
              <a:latin typeface="宋体"/>
              <a:cs typeface="宋体"/>
            </a:endParaRPr>
          </a:p>
        </p:txBody>
      </p:sp>
      <p:grpSp>
        <p:nvGrpSpPr>
          <p:cNvPr id="68" name="object 68"/>
          <p:cNvGrpSpPr/>
          <p:nvPr/>
        </p:nvGrpSpPr>
        <p:grpSpPr>
          <a:xfrm>
            <a:off x="6080125" y="3784599"/>
            <a:ext cx="1450975" cy="586105"/>
            <a:chOff x="6080125" y="3784599"/>
            <a:chExt cx="1450975" cy="586105"/>
          </a:xfrm>
        </p:grpSpPr>
        <p:sp>
          <p:nvSpPr>
            <p:cNvPr id="69" name="object 69"/>
            <p:cNvSpPr/>
            <p:nvPr/>
          </p:nvSpPr>
          <p:spPr>
            <a:xfrm>
              <a:off x="6084887" y="3789362"/>
              <a:ext cx="1441450" cy="576580"/>
            </a:xfrm>
            <a:custGeom>
              <a:rect l="l" t="t" r="r" b="b"/>
              <a:pathLst>
                <a:path w="1441450" h="576579">
                  <a:moveTo>
                    <a:pt x="1441450" y="576261"/>
                  </a:moveTo>
                  <a:lnTo>
                    <a:pt x="0" y="576261"/>
                  </a:lnTo>
                  <a:lnTo>
                    <a:pt x="0" y="0"/>
                  </a:lnTo>
                  <a:lnTo>
                    <a:pt x="1441450" y="0"/>
                  </a:lnTo>
                  <a:lnTo>
                    <a:pt x="1441450" y="576261"/>
                  </a:lnTo>
                  <a:close/>
                </a:path>
              </a:pathLst>
            </a:custGeom>
            <a:solidFill>
              <a:srgbClr val="0078EF"/>
            </a:solidFill>
          </p:spPr>
          <p:txBody>
            <a:bodyPr wrap="square" lIns="0" tIns="0" rIns="0" bIns="0" rtlCol="0"/>
            <a:lstStyle/>
            <a:p/>
          </p:txBody>
        </p:sp>
        <p:sp>
          <p:nvSpPr>
            <p:cNvPr id="70" name="object 70"/>
            <p:cNvSpPr/>
            <p:nvPr/>
          </p:nvSpPr>
          <p:spPr>
            <a:xfrm>
              <a:off x="6084887" y="3789362"/>
              <a:ext cx="1441450" cy="576580"/>
            </a:xfrm>
            <a:custGeom>
              <a:rect l="l" t="t" r="r" b="b"/>
              <a:pathLst>
                <a:path w="1441450" h="576579">
                  <a:moveTo>
                    <a:pt x="0" y="0"/>
                  </a:moveTo>
                  <a:lnTo>
                    <a:pt x="1441450" y="0"/>
                  </a:lnTo>
                  <a:lnTo>
                    <a:pt x="1441450" y="576261"/>
                  </a:lnTo>
                  <a:lnTo>
                    <a:pt x="0" y="576261"/>
                  </a:lnTo>
                  <a:lnTo>
                    <a:pt x="0" y="0"/>
                  </a:lnTo>
                  <a:close/>
                </a:path>
              </a:pathLst>
            </a:custGeom>
            <a:ln w="9524">
              <a:solidFill>
                <a:srgbClr val="000066"/>
              </a:solidFill>
            </a:ln>
          </p:spPr>
          <p:txBody>
            <a:bodyPr wrap="square" lIns="0" tIns="0" rIns="0" bIns="0" rtlCol="0"/>
            <a:lstStyle/>
            <a:p/>
          </p:txBody>
        </p:sp>
      </p:grpSp>
      <p:sp>
        <p:nvSpPr>
          <p:cNvPr id="71" name="object 71"/>
          <p:cNvSpPr txBox="1"/>
          <p:nvPr/>
        </p:nvSpPr>
        <p:spPr>
          <a:xfrm>
            <a:off x="6084887" y="3934776"/>
            <a:ext cx="1441450" cy="299720"/>
          </a:xfrm>
          <a:prstGeom prst="rect">
            <a:avLst/>
          </a:prstGeom>
        </p:spPr>
        <p:txBody>
          <a:bodyPr vert="horz" wrap="square" lIns="0" tIns="12700" rIns="0" bIns="0" rtlCol="0">
            <a:spAutoFit/>
          </a:bodyPr>
          <a:lstStyle/>
          <a:p>
            <a:pPr marL="149225">
              <a:lnSpc>
                <a:spcPct val="100000"/>
              </a:lnSpc>
              <a:spcBef>
                <a:spcPts val="100"/>
              </a:spcBef>
            </a:pPr>
            <a:r>
              <a:rPr sz="1800" spc="-10">
                <a:solidFill>
                  <a:srgbClr val="FFFFFF"/>
                </a:solidFill>
                <a:latin typeface="宋体"/>
                <a:cs typeface="宋体"/>
              </a:rPr>
              <a:t>快、静、齐</a:t>
            </a:r>
            <a:endParaRPr sz="1800">
              <a:latin typeface="宋体"/>
              <a:cs typeface="宋体"/>
            </a:endParaRPr>
          </a:p>
        </p:txBody>
      </p:sp>
      <p:grpSp>
        <p:nvGrpSpPr>
          <p:cNvPr id="72" name="object 72"/>
          <p:cNvGrpSpPr/>
          <p:nvPr/>
        </p:nvGrpSpPr>
        <p:grpSpPr>
          <a:xfrm>
            <a:off x="3198812" y="4937125"/>
            <a:ext cx="802005" cy="370205"/>
            <a:chOff x="3198812" y="4937125"/>
            <a:chExt cx="802005" cy="370205"/>
          </a:xfrm>
        </p:grpSpPr>
        <p:sp>
          <p:nvSpPr>
            <p:cNvPr id="73" name="object 73"/>
            <p:cNvSpPr/>
            <p:nvPr/>
          </p:nvSpPr>
          <p:spPr>
            <a:xfrm>
              <a:off x="3203574" y="4941887"/>
              <a:ext cx="792480" cy="360680"/>
            </a:xfrm>
            <a:custGeom>
              <a:rect l="l" t="t" r="r" b="b"/>
              <a:pathLst>
                <a:path w="792479" h="360679">
                  <a:moveTo>
                    <a:pt x="792161" y="360362"/>
                  </a:moveTo>
                  <a:lnTo>
                    <a:pt x="0" y="360362"/>
                  </a:lnTo>
                  <a:lnTo>
                    <a:pt x="0" y="0"/>
                  </a:lnTo>
                  <a:lnTo>
                    <a:pt x="792161" y="0"/>
                  </a:lnTo>
                  <a:lnTo>
                    <a:pt x="792161" y="360362"/>
                  </a:lnTo>
                  <a:close/>
                </a:path>
              </a:pathLst>
            </a:custGeom>
            <a:solidFill>
              <a:srgbClr val="0078EF"/>
            </a:solidFill>
          </p:spPr>
          <p:txBody>
            <a:bodyPr wrap="square" lIns="0" tIns="0" rIns="0" bIns="0" rtlCol="0"/>
            <a:lstStyle/>
            <a:p/>
          </p:txBody>
        </p:sp>
        <p:sp>
          <p:nvSpPr>
            <p:cNvPr id="74" name="object 74"/>
            <p:cNvSpPr/>
            <p:nvPr/>
          </p:nvSpPr>
          <p:spPr>
            <a:xfrm>
              <a:off x="3203574" y="4941887"/>
              <a:ext cx="792480" cy="360680"/>
            </a:xfrm>
            <a:custGeom>
              <a:rect l="l" t="t" r="r" b="b"/>
              <a:pathLst>
                <a:path w="792479" h="360679">
                  <a:moveTo>
                    <a:pt x="0" y="0"/>
                  </a:moveTo>
                  <a:lnTo>
                    <a:pt x="792161" y="0"/>
                  </a:lnTo>
                  <a:lnTo>
                    <a:pt x="792161" y="360362"/>
                  </a:lnTo>
                  <a:lnTo>
                    <a:pt x="0" y="360362"/>
                  </a:lnTo>
                  <a:lnTo>
                    <a:pt x="0" y="0"/>
                  </a:lnTo>
                  <a:close/>
                </a:path>
              </a:pathLst>
            </a:custGeom>
            <a:ln w="9525">
              <a:solidFill>
                <a:srgbClr val="000066"/>
              </a:solidFill>
            </a:ln>
          </p:spPr>
          <p:txBody>
            <a:bodyPr wrap="square" lIns="0" tIns="0" rIns="0" bIns="0" rtlCol="0"/>
            <a:lstStyle/>
            <a:p/>
          </p:txBody>
        </p:sp>
      </p:grpSp>
      <p:sp>
        <p:nvSpPr>
          <p:cNvPr id="75" name="object 75"/>
          <p:cNvSpPr txBox="1"/>
          <p:nvPr/>
        </p:nvSpPr>
        <p:spPr>
          <a:xfrm>
            <a:off x="3358355" y="4979352"/>
            <a:ext cx="4166870" cy="299720"/>
          </a:xfrm>
          <a:prstGeom prst="rect">
            <a:avLst/>
          </a:prstGeom>
        </p:spPr>
        <p:txBody>
          <a:bodyPr vert="horz" wrap="square" lIns="0" tIns="12700" rIns="0" bIns="0" rtlCol="0">
            <a:spAutoFit/>
          </a:bodyPr>
          <a:lstStyle/>
          <a:p>
            <a:pPr marL="12700">
              <a:lnSpc>
                <a:spcPct val="100000"/>
              </a:lnSpc>
              <a:spcBef>
                <a:spcPts val="100"/>
              </a:spcBef>
              <a:tabLst>
                <a:tab pos="3390265"/>
              </a:tabLst>
            </a:pPr>
            <a:r>
              <a:rPr sz="1800">
                <a:solidFill>
                  <a:srgbClr val="FFFFFF"/>
                </a:solidFill>
                <a:latin typeface="宋体"/>
                <a:cs typeface="宋体"/>
              </a:rPr>
              <a:t>长</a:t>
            </a:r>
            <a:r>
              <a:rPr sz="1800" spc="-50">
                <a:solidFill>
                  <a:srgbClr val="FFFFFF"/>
                </a:solidFill>
                <a:latin typeface="宋体"/>
                <a:cs typeface="宋体"/>
              </a:rPr>
              <a:t>发</a:t>
            </a:r>
            <a:r>
              <a:rPr sz="1800">
                <a:solidFill>
                  <a:srgbClr val="FFFFFF"/>
                </a:solidFill>
                <a:latin typeface="宋体"/>
                <a:cs typeface="宋体"/>
              </a:rPr>
              <a:t>	高跟</a:t>
            </a:r>
            <a:r>
              <a:rPr sz="1800" spc="-50">
                <a:solidFill>
                  <a:srgbClr val="FFFFFF"/>
                </a:solidFill>
                <a:latin typeface="宋体"/>
                <a:cs typeface="宋体"/>
              </a:rPr>
              <a:t>鞋</a:t>
            </a:r>
            <a:endParaRPr sz="1800">
              <a:latin typeface="宋体"/>
              <a:cs typeface="宋体"/>
            </a:endParaRPr>
          </a:p>
        </p:txBody>
      </p:sp>
      <p:sp>
        <p:nvSpPr>
          <p:cNvPr id="76" name="object 76"/>
          <p:cNvSpPr txBox="1"/>
          <p:nvPr/>
        </p:nvSpPr>
        <p:spPr>
          <a:xfrm>
            <a:off x="5346065" y="5408948"/>
            <a:ext cx="3362325" cy="452120"/>
          </a:xfrm>
          <a:prstGeom prst="rect">
            <a:avLst/>
          </a:prstGeom>
        </p:spPr>
        <p:txBody>
          <a:bodyPr vert="horz" wrap="square" lIns="0" tIns="12700" rIns="0" bIns="0" rtlCol="0">
            <a:spAutoFit/>
          </a:bodyPr>
          <a:lstStyle/>
          <a:p>
            <a:pPr marL="38100">
              <a:lnSpc>
                <a:spcPct val="100000"/>
              </a:lnSpc>
              <a:spcBef>
                <a:spcPts val="100"/>
              </a:spcBef>
            </a:pPr>
            <a:r>
              <a:rPr sz="2700" baseline="16975">
                <a:solidFill>
                  <a:srgbClr val="FFFFFF"/>
                </a:solidFill>
                <a:latin typeface="宋体"/>
                <a:cs typeface="宋体"/>
              </a:rPr>
              <a:t>迟到</a:t>
            </a:r>
            <a:r>
              <a:rPr sz="2800" b="1">
                <a:solidFill>
                  <a:srgbClr val="FFFFFF"/>
                </a:solidFill>
                <a:latin typeface="Microsoft JhengHei"/>
                <a:cs typeface="Microsoft JhengHei"/>
              </a:rPr>
              <a:t>）</a:t>
            </a:r>
            <a:r>
              <a:rPr sz="2800" b="1" spc="40">
                <a:solidFill>
                  <a:srgbClr val="FFFFFF"/>
                </a:solidFill>
                <a:latin typeface="Microsoft JhengHei"/>
                <a:cs typeface="Microsoft JhengHei"/>
              </a:rPr>
              <a:t> ，不 </a:t>
            </a:r>
            <a:r>
              <a:rPr sz="2800" b="1" spc="80">
                <a:solidFill>
                  <a:srgbClr val="FFFFFF"/>
                </a:solidFill>
                <a:latin typeface="Microsoft JhengHei"/>
                <a:cs typeface="Microsoft JhengHei"/>
              </a:rPr>
              <a:t>（</a:t>
            </a:r>
            <a:r>
              <a:rPr sz="2700" spc="-434" baseline="4629">
                <a:solidFill>
                  <a:srgbClr val="FFFFFF"/>
                </a:solidFill>
                <a:latin typeface="宋体"/>
                <a:cs typeface="宋体"/>
              </a:rPr>
              <a:t>早退</a:t>
            </a:r>
            <a:r>
              <a:rPr sz="2800" b="1">
                <a:solidFill>
                  <a:srgbClr val="FFFFFF"/>
                </a:solidFill>
                <a:latin typeface="Microsoft JhengHei"/>
                <a:cs typeface="Microsoft JhengHei"/>
              </a:rPr>
              <a:t>）</a:t>
            </a:r>
            <a:r>
              <a:rPr sz="2800" b="1" spc="15">
                <a:solidFill>
                  <a:srgbClr val="FFFFFF"/>
                </a:solidFill>
                <a:latin typeface="Microsoft JhengHei"/>
                <a:cs typeface="Microsoft JhengHei"/>
              </a:rPr>
              <a:t> ，</a:t>
            </a:r>
            <a:endParaRPr sz="2800">
              <a:latin typeface="Microsoft JhengHei"/>
              <a:cs typeface="Microsoft JhengHei"/>
            </a:endParaRPr>
          </a:p>
        </p:txBody>
      </p:sp>
      <p:grpSp>
        <p:nvGrpSpPr>
          <p:cNvPr id="77" name="object 77"/>
          <p:cNvGrpSpPr/>
          <p:nvPr/>
        </p:nvGrpSpPr>
        <p:grpSpPr>
          <a:xfrm>
            <a:off x="2767012" y="5800725"/>
            <a:ext cx="586105" cy="370205"/>
            <a:chOff x="2767012" y="5800725"/>
            <a:chExt cx="586105" cy="370205"/>
          </a:xfrm>
        </p:grpSpPr>
        <p:sp>
          <p:nvSpPr>
            <p:cNvPr id="78" name="object 78"/>
            <p:cNvSpPr/>
            <p:nvPr/>
          </p:nvSpPr>
          <p:spPr>
            <a:xfrm>
              <a:off x="2771775" y="5805487"/>
              <a:ext cx="576580" cy="360680"/>
            </a:xfrm>
            <a:custGeom>
              <a:rect l="l" t="t" r="r" b="b"/>
              <a:pathLst>
                <a:path w="576579" h="360679">
                  <a:moveTo>
                    <a:pt x="576262" y="360362"/>
                  </a:moveTo>
                  <a:lnTo>
                    <a:pt x="0" y="360362"/>
                  </a:lnTo>
                  <a:lnTo>
                    <a:pt x="0" y="0"/>
                  </a:lnTo>
                  <a:lnTo>
                    <a:pt x="576262" y="0"/>
                  </a:lnTo>
                  <a:lnTo>
                    <a:pt x="576262" y="360362"/>
                  </a:lnTo>
                  <a:close/>
                </a:path>
              </a:pathLst>
            </a:custGeom>
            <a:solidFill>
              <a:srgbClr val="0078EF"/>
            </a:solidFill>
          </p:spPr>
          <p:txBody>
            <a:bodyPr wrap="square" lIns="0" tIns="0" rIns="0" bIns="0" rtlCol="0"/>
            <a:lstStyle/>
            <a:p/>
          </p:txBody>
        </p:sp>
        <p:sp>
          <p:nvSpPr>
            <p:cNvPr id="79" name="object 79"/>
            <p:cNvSpPr/>
            <p:nvPr/>
          </p:nvSpPr>
          <p:spPr>
            <a:xfrm>
              <a:off x="2771775" y="5805487"/>
              <a:ext cx="576580" cy="360680"/>
            </a:xfrm>
            <a:custGeom>
              <a:rect l="l" t="t" r="r" b="b"/>
              <a:pathLst>
                <a:path w="576579" h="360679">
                  <a:moveTo>
                    <a:pt x="0" y="0"/>
                  </a:moveTo>
                  <a:lnTo>
                    <a:pt x="576262" y="0"/>
                  </a:lnTo>
                  <a:lnTo>
                    <a:pt x="576262" y="360362"/>
                  </a:lnTo>
                  <a:lnTo>
                    <a:pt x="0" y="360362"/>
                  </a:lnTo>
                  <a:lnTo>
                    <a:pt x="0" y="0"/>
                  </a:lnTo>
                  <a:close/>
                </a:path>
              </a:pathLst>
            </a:custGeom>
            <a:ln w="9525">
              <a:solidFill>
                <a:srgbClr val="000066"/>
              </a:solidFill>
            </a:ln>
          </p:spPr>
          <p:txBody>
            <a:bodyPr wrap="square" lIns="0" tIns="0" rIns="0" bIns="0" rtlCol="0"/>
            <a:lstStyle/>
            <a:p/>
          </p:txBody>
        </p:sp>
      </p:grpSp>
      <p:sp>
        <p:nvSpPr>
          <p:cNvPr id="80" name="object 80"/>
          <p:cNvSpPr txBox="1"/>
          <p:nvPr/>
        </p:nvSpPr>
        <p:spPr>
          <a:xfrm>
            <a:off x="2793206" y="5715952"/>
            <a:ext cx="1272540" cy="452120"/>
          </a:xfrm>
          <a:prstGeom prst="rect">
            <a:avLst/>
          </a:prstGeom>
        </p:spPr>
        <p:txBody>
          <a:bodyPr vert="horz" wrap="square" lIns="0" tIns="12700" rIns="0" bIns="0" rtlCol="0">
            <a:spAutoFit/>
          </a:bodyPr>
          <a:lstStyle/>
          <a:p>
            <a:pPr marL="38100">
              <a:lnSpc>
                <a:spcPct val="100000"/>
              </a:lnSpc>
              <a:spcBef>
                <a:spcPts val="100"/>
              </a:spcBef>
            </a:pPr>
            <a:r>
              <a:rPr sz="1800" spc="-285">
                <a:solidFill>
                  <a:srgbClr val="FFFFFF"/>
                </a:solidFill>
                <a:latin typeface="宋体"/>
                <a:cs typeface="宋体"/>
              </a:rPr>
              <a:t>旷课</a:t>
            </a:r>
            <a:r>
              <a:rPr sz="4200" b="1" baseline="-18849">
                <a:solidFill>
                  <a:srgbClr val="FFFFFF"/>
                </a:solidFill>
                <a:latin typeface="Microsoft JhengHei"/>
                <a:cs typeface="Microsoft JhengHei"/>
              </a:rPr>
              <a:t>）</a:t>
            </a:r>
            <a:r>
              <a:rPr sz="4200" b="1" spc="15" baseline="-18849">
                <a:solidFill>
                  <a:srgbClr val="FFFFFF"/>
                </a:solidFill>
                <a:latin typeface="Microsoft JhengHei"/>
                <a:cs typeface="Microsoft JhengHei"/>
              </a:rPr>
              <a:t> 。</a:t>
            </a:r>
            <a:endParaRPr sz="4200" baseline="-18849">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0" y="0"/>
            <a:ext cx="9144000" cy="6858000"/>
            <a:chExt cx="9144000" cy="6858000"/>
          </a:xfrm>
        </p:grpSpPr>
        <p:sp>
          <p:nvSpPr>
            <p:cNvPr id="3" name="object 3"/>
            <p:cNvSpPr/>
            <p:nvPr/>
          </p:nvSpPr>
          <p:spPr>
            <a:xfrm>
              <a:off x="228600" y="457199"/>
              <a:ext cx="650875" cy="746125"/>
            </a:xfrm>
            <a:custGeom>
              <a:rect l="l" t="t" r="r" b="b"/>
              <a:pathLst>
                <a:path w="650875" h="746125">
                  <a:moveTo>
                    <a:pt x="44450" y="0"/>
                  </a:moveTo>
                  <a:lnTo>
                    <a:pt x="0" y="0"/>
                  </a:lnTo>
                  <a:lnTo>
                    <a:pt x="0" y="107950"/>
                  </a:lnTo>
                  <a:lnTo>
                    <a:pt x="44450" y="107950"/>
                  </a:lnTo>
                  <a:lnTo>
                    <a:pt x="44450" y="0"/>
                  </a:lnTo>
                  <a:close/>
                </a:path>
                <a:path w="650875" h="746125">
                  <a:moveTo>
                    <a:pt x="146050" y="0"/>
                  </a:moveTo>
                  <a:lnTo>
                    <a:pt x="100012" y="0"/>
                  </a:lnTo>
                  <a:lnTo>
                    <a:pt x="100012" y="215900"/>
                  </a:lnTo>
                  <a:lnTo>
                    <a:pt x="146050" y="215900"/>
                  </a:lnTo>
                  <a:lnTo>
                    <a:pt x="146050" y="0"/>
                  </a:lnTo>
                  <a:close/>
                </a:path>
                <a:path w="650875" h="746125">
                  <a:moveTo>
                    <a:pt x="246062" y="0"/>
                  </a:moveTo>
                  <a:lnTo>
                    <a:pt x="201612" y="0"/>
                  </a:lnTo>
                  <a:lnTo>
                    <a:pt x="201612" y="312737"/>
                  </a:lnTo>
                  <a:lnTo>
                    <a:pt x="246062" y="312737"/>
                  </a:lnTo>
                  <a:lnTo>
                    <a:pt x="246062" y="0"/>
                  </a:lnTo>
                  <a:close/>
                </a:path>
                <a:path w="650875" h="746125">
                  <a:moveTo>
                    <a:pt x="347662" y="0"/>
                  </a:moveTo>
                  <a:lnTo>
                    <a:pt x="303212" y="0"/>
                  </a:lnTo>
                  <a:lnTo>
                    <a:pt x="303212" y="427037"/>
                  </a:lnTo>
                  <a:lnTo>
                    <a:pt x="347662" y="427037"/>
                  </a:lnTo>
                  <a:lnTo>
                    <a:pt x="347662" y="0"/>
                  </a:lnTo>
                  <a:close/>
                </a:path>
                <a:path w="650875" h="746125">
                  <a:moveTo>
                    <a:pt x="447675" y="12"/>
                  </a:moveTo>
                  <a:lnTo>
                    <a:pt x="403225" y="12"/>
                  </a:lnTo>
                  <a:lnTo>
                    <a:pt x="403225" y="530237"/>
                  </a:lnTo>
                  <a:lnTo>
                    <a:pt x="447675" y="530237"/>
                  </a:lnTo>
                  <a:lnTo>
                    <a:pt x="447675" y="12"/>
                  </a:lnTo>
                  <a:close/>
                </a:path>
                <a:path w="650875" h="746125">
                  <a:moveTo>
                    <a:pt x="549275" y="12"/>
                  </a:moveTo>
                  <a:lnTo>
                    <a:pt x="504825" y="12"/>
                  </a:lnTo>
                  <a:lnTo>
                    <a:pt x="504825" y="636600"/>
                  </a:lnTo>
                  <a:lnTo>
                    <a:pt x="549275" y="636600"/>
                  </a:lnTo>
                  <a:lnTo>
                    <a:pt x="549275" y="12"/>
                  </a:lnTo>
                  <a:close/>
                </a:path>
                <a:path w="650875" h="746125">
                  <a:moveTo>
                    <a:pt x="650875" y="0"/>
                  </a:moveTo>
                  <a:lnTo>
                    <a:pt x="606425" y="0"/>
                  </a:lnTo>
                  <a:lnTo>
                    <a:pt x="606425" y="746125"/>
                  </a:lnTo>
                  <a:lnTo>
                    <a:pt x="650875" y="746125"/>
                  </a:lnTo>
                  <a:lnTo>
                    <a:pt x="650875" y="0"/>
                  </a:lnTo>
                  <a:close/>
                </a:path>
              </a:pathLst>
            </a:custGeom>
            <a:solidFill>
              <a:srgbClr val="FFFFCC"/>
            </a:solidFill>
          </p:spPr>
          <p:txBody>
            <a:bodyPr wrap="square" lIns="0" tIns="0" rIns="0" bIns="0" rtlCol="0"/>
            <a:lstStyle/>
            <a:p/>
          </p:txBody>
        </p:sp>
        <p:sp>
          <p:nvSpPr>
            <p:cNvPr id="4" name="object 4"/>
            <p:cNvSpPr/>
            <p:nvPr/>
          </p:nvSpPr>
          <p:spPr>
            <a:xfrm>
              <a:off x="1036637" y="457199"/>
              <a:ext cx="139700" cy="1059180"/>
            </a:xfrm>
            <a:custGeom>
              <a:rect l="l" t="t" r="r" b="b"/>
              <a:pathLst>
                <a:path w="139700" h="1059180">
                  <a:moveTo>
                    <a:pt x="41275" y="0"/>
                  </a:moveTo>
                  <a:lnTo>
                    <a:pt x="0" y="0"/>
                  </a:lnTo>
                  <a:lnTo>
                    <a:pt x="0" y="950912"/>
                  </a:lnTo>
                  <a:lnTo>
                    <a:pt x="41275" y="950912"/>
                  </a:lnTo>
                  <a:lnTo>
                    <a:pt x="41275" y="0"/>
                  </a:lnTo>
                  <a:close/>
                </a:path>
                <a:path w="139700" h="1059180">
                  <a:moveTo>
                    <a:pt x="139700" y="0"/>
                  </a:moveTo>
                  <a:lnTo>
                    <a:pt x="98425" y="0"/>
                  </a:lnTo>
                  <a:lnTo>
                    <a:pt x="98425" y="1058862"/>
                  </a:lnTo>
                  <a:lnTo>
                    <a:pt x="139700" y="1058862"/>
                  </a:lnTo>
                  <a:lnTo>
                    <a:pt x="139700" y="0"/>
                  </a:lnTo>
                  <a:close/>
                </a:path>
              </a:pathLst>
            </a:custGeom>
            <a:solidFill>
              <a:srgbClr val="CCECFF"/>
            </a:solidFill>
          </p:spPr>
          <p:txBody>
            <a:bodyPr wrap="square" lIns="0" tIns="0" rIns="0" bIns="0" rtlCol="0"/>
            <a:lstStyle/>
            <a:p/>
          </p:txBody>
        </p:sp>
        <p:sp>
          <p:nvSpPr>
            <p:cNvPr id="5" name="object 5"/>
            <p:cNvSpPr/>
            <p:nvPr/>
          </p:nvSpPr>
          <p:spPr>
            <a:xfrm>
              <a:off x="1231900" y="457199"/>
              <a:ext cx="243204" cy="1371600"/>
            </a:xfrm>
            <a:custGeom>
              <a:rect l="l" t="t" r="r" b="b"/>
              <a:pathLst>
                <a:path w="243203" h="1371600">
                  <a:moveTo>
                    <a:pt x="42862" y="0"/>
                  </a:moveTo>
                  <a:lnTo>
                    <a:pt x="0" y="0"/>
                  </a:lnTo>
                  <a:lnTo>
                    <a:pt x="0" y="1160462"/>
                  </a:lnTo>
                  <a:lnTo>
                    <a:pt x="42862" y="1160462"/>
                  </a:lnTo>
                  <a:lnTo>
                    <a:pt x="42862" y="0"/>
                  </a:lnTo>
                  <a:close/>
                </a:path>
                <a:path w="243203" h="1371600">
                  <a:moveTo>
                    <a:pt x="144462" y="0"/>
                  </a:moveTo>
                  <a:lnTo>
                    <a:pt x="100012" y="0"/>
                  </a:lnTo>
                  <a:lnTo>
                    <a:pt x="100012" y="1270000"/>
                  </a:lnTo>
                  <a:lnTo>
                    <a:pt x="144462" y="1270000"/>
                  </a:lnTo>
                  <a:lnTo>
                    <a:pt x="144462" y="0"/>
                  </a:lnTo>
                  <a:close/>
                </a:path>
                <a:path w="243203" h="1371600">
                  <a:moveTo>
                    <a:pt x="242887" y="0"/>
                  </a:moveTo>
                  <a:lnTo>
                    <a:pt x="200025" y="0"/>
                  </a:lnTo>
                  <a:lnTo>
                    <a:pt x="200025" y="1371600"/>
                  </a:lnTo>
                  <a:lnTo>
                    <a:pt x="242887" y="1371600"/>
                  </a:lnTo>
                  <a:lnTo>
                    <a:pt x="242887" y="0"/>
                  </a:lnTo>
                  <a:close/>
                </a:path>
              </a:pathLst>
            </a:custGeom>
            <a:solidFill>
              <a:srgbClr val="0078EF"/>
            </a:solidFill>
          </p:spPr>
          <p:txBody>
            <a:bodyPr wrap="square" lIns="0" tIns="0" rIns="0" bIns="0" rtlCol="0"/>
            <a:lstStyle/>
            <a:p/>
          </p:txBody>
        </p:sp>
        <p:pic>
          <p:nvPicPr>
            <p:cNvPr id="6" name="object 6"/>
            <p:cNvPicPr/>
            <p:nvPr/>
          </p:nvPicPr>
          <p:blipFill>
            <a:blip r:embed="rId2"/>
            <a:stretch>
              <a:fillRect/>
            </a:stretch>
          </p:blipFill>
          <p:spPr>
            <a:xfrm>
              <a:off x="0" y="0"/>
              <a:ext cx="9144000" cy="6858000"/>
            </a:xfrm>
            <a:prstGeom prst="rect">
              <a:avLst/>
            </a:prstGeom>
          </p:spPr>
        </p:pic>
      </p:grpSp>
      <p:grpSp>
        <p:nvGrpSpPr>
          <p:cNvPr id="7" name="object 7"/>
          <p:cNvGrpSpPr/>
          <p:nvPr/>
        </p:nvGrpSpPr>
        <p:grpSpPr>
          <a:xfrm>
            <a:off x="1254125" y="2828876"/>
            <a:ext cx="1057910" cy="1608455"/>
            <a:chOff x="1254125" y="2828876"/>
            <a:chExt cx="1057910" cy="1608455"/>
          </a:xfrm>
        </p:grpSpPr>
        <p:sp>
          <p:nvSpPr>
            <p:cNvPr id="8" name="object 8"/>
            <p:cNvSpPr/>
            <p:nvPr/>
          </p:nvSpPr>
          <p:spPr>
            <a:xfrm>
              <a:off x="1258887" y="2833638"/>
              <a:ext cx="1048385" cy="1598930"/>
            </a:xfrm>
            <a:custGeom>
              <a:rect l="l" t="t" r="r" b="b"/>
              <a:pathLst>
                <a:path w="1048385" h="1598929">
                  <a:moveTo>
                    <a:pt x="538621" y="334024"/>
                  </a:moveTo>
                  <a:lnTo>
                    <a:pt x="509933" y="254796"/>
                  </a:lnTo>
                  <a:lnTo>
                    <a:pt x="504554" y="226533"/>
                  </a:lnTo>
                  <a:lnTo>
                    <a:pt x="490210" y="169084"/>
                  </a:lnTo>
                  <a:lnTo>
                    <a:pt x="471084" y="110217"/>
                  </a:lnTo>
                  <a:lnTo>
                    <a:pt x="449099" y="54596"/>
                  </a:lnTo>
                  <a:lnTo>
                    <a:pt x="433430" y="18756"/>
                  </a:lnTo>
                  <a:lnTo>
                    <a:pt x="442993" y="0"/>
                  </a:lnTo>
                  <a:lnTo>
                    <a:pt x="486913" y="45616"/>
                  </a:lnTo>
                  <a:lnTo>
                    <a:pt x="533205" y="97798"/>
                  </a:lnTo>
                  <a:lnTo>
                    <a:pt x="556216" y="128742"/>
                  </a:lnTo>
                  <a:lnTo>
                    <a:pt x="593834" y="208675"/>
                  </a:lnTo>
                  <a:lnTo>
                    <a:pt x="596087" y="221762"/>
                  </a:lnTo>
                  <a:lnTo>
                    <a:pt x="593983" y="240262"/>
                  </a:lnTo>
                  <a:lnTo>
                    <a:pt x="592713" y="247656"/>
                  </a:lnTo>
                  <a:lnTo>
                    <a:pt x="590801" y="253479"/>
                  </a:lnTo>
                  <a:lnTo>
                    <a:pt x="572093" y="295061"/>
                  </a:lnTo>
                  <a:lnTo>
                    <a:pt x="542628" y="329315"/>
                  </a:lnTo>
                  <a:lnTo>
                    <a:pt x="538621" y="334024"/>
                  </a:lnTo>
                  <a:close/>
                </a:path>
                <a:path w="1048385" h="1598929">
                  <a:moveTo>
                    <a:pt x="85472" y="565021"/>
                  </a:moveTo>
                  <a:lnTo>
                    <a:pt x="51571" y="534770"/>
                  </a:lnTo>
                  <a:lnTo>
                    <a:pt x="42736" y="526797"/>
                  </a:lnTo>
                  <a:lnTo>
                    <a:pt x="66478" y="451111"/>
                  </a:lnTo>
                  <a:lnTo>
                    <a:pt x="76343" y="429165"/>
                  </a:lnTo>
                  <a:lnTo>
                    <a:pt x="83116" y="413006"/>
                  </a:lnTo>
                  <a:lnTo>
                    <a:pt x="97417" y="370661"/>
                  </a:lnTo>
                  <a:lnTo>
                    <a:pt x="112850" y="307541"/>
                  </a:lnTo>
                  <a:lnTo>
                    <a:pt x="123156" y="242869"/>
                  </a:lnTo>
                  <a:lnTo>
                    <a:pt x="128250" y="198182"/>
                  </a:lnTo>
                  <a:lnTo>
                    <a:pt x="152065" y="202260"/>
                  </a:lnTo>
                  <a:lnTo>
                    <a:pt x="156828" y="293855"/>
                  </a:lnTo>
                  <a:lnTo>
                    <a:pt x="497922" y="339245"/>
                  </a:lnTo>
                  <a:lnTo>
                    <a:pt x="156828" y="339245"/>
                  </a:lnTo>
                  <a:lnTo>
                    <a:pt x="159622" y="406650"/>
                  </a:lnTo>
                  <a:lnTo>
                    <a:pt x="159954" y="421326"/>
                  </a:lnTo>
                  <a:lnTo>
                    <a:pt x="157572" y="465498"/>
                  </a:lnTo>
                  <a:lnTo>
                    <a:pt x="147302" y="516231"/>
                  </a:lnTo>
                  <a:lnTo>
                    <a:pt x="114185" y="561331"/>
                  </a:lnTo>
                  <a:lnTo>
                    <a:pt x="108920" y="562591"/>
                  </a:lnTo>
                  <a:lnTo>
                    <a:pt x="85472" y="565021"/>
                  </a:lnTo>
                  <a:close/>
                </a:path>
                <a:path w="1048385" h="1598929">
                  <a:moveTo>
                    <a:pt x="988884" y="391301"/>
                  </a:moveTo>
                  <a:lnTo>
                    <a:pt x="889114" y="391301"/>
                  </a:lnTo>
                  <a:lnTo>
                    <a:pt x="942079" y="324848"/>
                  </a:lnTo>
                  <a:lnTo>
                    <a:pt x="988884" y="391301"/>
                  </a:lnTo>
                  <a:close/>
                </a:path>
                <a:path w="1048385" h="1598929">
                  <a:moveTo>
                    <a:pt x="845778" y="603814"/>
                  </a:moveTo>
                  <a:lnTo>
                    <a:pt x="831333" y="590509"/>
                  </a:lnTo>
                  <a:lnTo>
                    <a:pt x="898744" y="429179"/>
                  </a:lnTo>
                  <a:lnTo>
                    <a:pt x="156828" y="339245"/>
                  </a:lnTo>
                  <a:lnTo>
                    <a:pt x="497922" y="339245"/>
                  </a:lnTo>
                  <a:lnTo>
                    <a:pt x="889114" y="391301"/>
                  </a:lnTo>
                  <a:lnTo>
                    <a:pt x="988884" y="391301"/>
                  </a:lnTo>
                  <a:lnTo>
                    <a:pt x="1037254" y="459975"/>
                  </a:lnTo>
                  <a:lnTo>
                    <a:pt x="1029165" y="459975"/>
                  </a:lnTo>
                  <a:lnTo>
                    <a:pt x="1009603" y="460591"/>
                  </a:lnTo>
                  <a:lnTo>
                    <a:pt x="965966" y="478364"/>
                  </a:lnTo>
                  <a:lnTo>
                    <a:pt x="916311" y="519013"/>
                  </a:lnTo>
                  <a:lnTo>
                    <a:pt x="889227" y="548276"/>
                  </a:lnTo>
                  <a:lnTo>
                    <a:pt x="884374" y="554250"/>
                  </a:lnTo>
                  <a:lnTo>
                    <a:pt x="845778" y="603814"/>
                  </a:lnTo>
                  <a:close/>
                </a:path>
                <a:path w="1048385" h="1598929">
                  <a:moveTo>
                    <a:pt x="1038410" y="461617"/>
                  </a:moveTo>
                  <a:lnTo>
                    <a:pt x="1029165" y="459975"/>
                  </a:lnTo>
                  <a:lnTo>
                    <a:pt x="1037254" y="459975"/>
                  </a:lnTo>
                  <a:lnTo>
                    <a:pt x="1038410" y="461617"/>
                  </a:lnTo>
                  <a:close/>
                </a:path>
                <a:path w="1048385" h="1598929">
                  <a:moveTo>
                    <a:pt x="696862" y="749194"/>
                  </a:moveTo>
                  <a:lnTo>
                    <a:pt x="624880" y="749194"/>
                  </a:lnTo>
                  <a:lnTo>
                    <a:pt x="624580" y="669366"/>
                  </a:lnTo>
                  <a:lnTo>
                    <a:pt x="622177" y="526797"/>
                  </a:lnTo>
                  <a:lnTo>
                    <a:pt x="620081" y="464203"/>
                  </a:lnTo>
                  <a:lnTo>
                    <a:pt x="740051" y="552669"/>
                  </a:lnTo>
                  <a:lnTo>
                    <a:pt x="696862" y="601318"/>
                  </a:lnTo>
                  <a:lnTo>
                    <a:pt x="696862" y="749194"/>
                  </a:lnTo>
                  <a:close/>
                </a:path>
                <a:path w="1048385" h="1598929">
                  <a:moveTo>
                    <a:pt x="1017900" y="753468"/>
                  </a:moveTo>
                  <a:lnTo>
                    <a:pt x="874669" y="753468"/>
                  </a:lnTo>
                  <a:lnTo>
                    <a:pt x="946894" y="663975"/>
                  </a:lnTo>
                  <a:lnTo>
                    <a:pt x="1017900" y="753468"/>
                  </a:lnTo>
                  <a:close/>
                </a:path>
                <a:path w="1048385" h="1598929">
                  <a:moveTo>
                    <a:pt x="42736" y="808147"/>
                  </a:moveTo>
                  <a:lnTo>
                    <a:pt x="0" y="736903"/>
                  </a:lnTo>
                  <a:lnTo>
                    <a:pt x="624880" y="749194"/>
                  </a:lnTo>
                  <a:lnTo>
                    <a:pt x="696862" y="749194"/>
                  </a:lnTo>
                  <a:lnTo>
                    <a:pt x="696862" y="750455"/>
                  </a:lnTo>
                  <a:lnTo>
                    <a:pt x="874669" y="753468"/>
                  </a:lnTo>
                  <a:lnTo>
                    <a:pt x="1017900" y="753468"/>
                  </a:lnTo>
                  <a:lnTo>
                    <a:pt x="1043377" y="785578"/>
                  </a:lnTo>
                  <a:lnTo>
                    <a:pt x="156828" y="785578"/>
                  </a:lnTo>
                  <a:lnTo>
                    <a:pt x="131401" y="786714"/>
                  </a:lnTo>
                  <a:lnTo>
                    <a:pt x="111736" y="788472"/>
                  </a:lnTo>
                  <a:lnTo>
                    <a:pt x="83246" y="794070"/>
                  </a:lnTo>
                  <a:lnTo>
                    <a:pt x="61730" y="800849"/>
                  </a:lnTo>
                  <a:lnTo>
                    <a:pt x="42736" y="808147"/>
                  </a:lnTo>
                  <a:close/>
                </a:path>
                <a:path w="1048385" h="1598929">
                  <a:moveTo>
                    <a:pt x="581691" y="1598895"/>
                  </a:moveTo>
                  <a:lnTo>
                    <a:pt x="566712" y="1543771"/>
                  </a:lnTo>
                  <a:lnTo>
                    <a:pt x="533242" y="1510466"/>
                  </a:lnTo>
                  <a:lnTo>
                    <a:pt x="480647" y="1486080"/>
                  </a:lnTo>
                  <a:lnTo>
                    <a:pt x="428649" y="1473452"/>
                  </a:lnTo>
                  <a:lnTo>
                    <a:pt x="428649" y="1445456"/>
                  </a:lnTo>
                  <a:lnTo>
                    <a:pt x="491804" y="1441489"/>
                  </a:lnTo>
                  <a:lnTo>
                    <a:pt x="559092" y="1436552"/>
                  </a:lnTo>
                  <a:lnTo>
                    <a:pt x="603060" y="1427596"/>
                  </a:lnTo>
                  <a:lnTo>
                    <a:pt x="624880" y="1364566"/>
                  </a:lnTo>
                  <a:lnTo>
                    <a:pt x="624880" y="788896"/>
                  </a:lnTo>
                  <a:lnTo>
                    <a:pt x="156828" y="785578"/>
                  </a:lnTo>
                  <a:lnTo>
                    <a:pt x="1043377" y="785578"/>
                  </a:lnTo>
                  <a:lnTo>
                    <a:pt x="1046378" y="789360"/>
                  </a:lnTo>
                  <a:lnTo>
                    <a:pt x="696862" y="789360"/>
                  </a:lnTo>
                  <a:lnTo>
                    <a:pt x="696862" y="1385905"/>
                  </a:lnTo>
                  <a:lnTo>
                    <a:pt x="694275" y="1434462"/>
                  </a:lnTo>
                  <a:lnTo>
                    <a:pt x="677179" y="1492705"/>
                  </a:lnTo>
                  <a:lnTo>
                    <a:pt x="644488" y="1544034"/>
                  </a:lnTo>
                  <a:lnTo>
                    <a:pt x="607851" y="1579099"/>
                  </a:lnTo>
                  <a:lnTo>
                    <a:pt x="581691" y="1598895"/>
                  </a:lnTo>
                  <a:close/>
                </a:path>
                <a:path w="1048385" h="1598929">
                  <a:moveTo>
                    <a:pt x="1048071" y="791494"/>
                  </a:moveTo>
                  <a:lnTo>
                    <a:pt x="696862" y="789360"/>
                  </a:lnTo>
                  <a:lnTo>
                    <a:pt x="1046378" y="789360"/>
                  </a:lnTo>
                  <a:lnTo>
                    <a:pt x="1048071" y="791494"/>
                  </a:lnTo>
                  <a:close/>
                </a:path>
                <a:path w="1048385" h="1598929">
                  <a:moveTo>
                    <a:pt x="328295" y="1283669"/>
                  </a:moveTo>
                  <a:lnTo>
                    <a:pt x="294955" y="1186518"/>
                  </a:lnTo>
                  <a:lnTo>
                    <a:pt x="290409" y="1162133"/>
                  </a:lnTo>
                  <a:lnTo>
                    <a:pt x="284182" y="1132480"/>
                  </a:lnTo>
                  <a:lnTo>
                    <a:pt x="269726" y="1077350"/>
                  </a:lnTo>
                  <a:lnTo>
                    <a:pt x="244720" y="1001807"/>
                  </a:lnTo>
                  <a:lnTo>
                    <a:pt x="213165" y="923498"/>
                  </a:lnTo>
                  <a:lnTo>
                    <a:pt x="194932" y="883151"/>
                  </a:lnTo>
                  <a:lnTo>
                    <a:pt x="209221" y="867956"/>
                  </a:lnTo>
                  <a:lnTo>
                    <a:pt x="290266" y="958644"/>
                  </a:lnTo>
                  <a:lnTo>
                    <a:pt x="327179" y="1004780"/>
                  </a:lnTo>
                  <a:lnTo>
                    <a:pt x="353900" y="1047639"/>
                  </a:lnTo>
                  <a:lnTo>
                    <a:pt x="371743" y="1106056"/>
                  </a:lnTo>
                  <a:lnTo>
                    <a:pt x="376053" y="1142359"/>
                  </a:lnTo>
                  <a:lnTo>
                    <a:pt x="373636" y="1173471"/>
                  </a:lnTo>
                  <a:lnTo>
                    <a:pt x="354537" y="1237245"/>
                  </a:lnTo>
                  <a:lnTo>
                    <a:pt x="330307" y="1280073"/>
                  </a:lnTo>
                  <a:lnTo>
                    <a:pt x="328295" y="1283669"/>
                  </a:lnTo>
                  <a:close/>
                </a:path>
              </a:pathLst>
            </a:custGeom>
            <a:solidFill>
              <a:srgbClr val="000000"/>
            </a:solidFill>
          </p:spPr>
          <p:txBody>
            <a:bodyPr wrap="square" lIns="0" tIns="0" rIns="0" bIns="0" rtlCol="0"/>
            <a:lstStyle/>
            <a:p/>
          </p:txBody>
        </p:sp>
        <p:sp>
          <p:nvSpPr>
            <p:cNvPr id="9" name="object 9"/>
            <p:cNvSpPr/>
            <p:nvPr/>
          </p:nvSpPr>
          <p:spPr>
            <a:xfrm>
              <a:off x="1258887" y="2833638"/>
              <a:ext cx="1048385" cy="1598930"/>
            </a:xfrm>
            <a:custGeom>
              <a:rect l="l" t="t" r="r" b="b"/>
              <a:pathLst>
                <a:path w="1048385" h="1598929">
                  <a:moveTo>
                    <a:pt x="624880" y="749194"/>
                  </a:moveTo>
                  <a:lnTo>
                    <a:pt x="624719" y="706215"/>
                  </a:lnTo>
                  <a:lnTo>
                    <a:pt x="624580" y="669366"/>
                  </a:lnTo>
                  <a:lnTo>
                    <a:pt x="622181" y="526900"/>
                  </a:lnTo>
                  <a:lnTo>
                    <a:pt x="620832" y="486620"/>
                  </a:lnTo>
                  <a:lnTo>
                    <a:pt x="620081" y="464203"/>
                  </a:lnTo>
                  <a:lnTo>
                    <a:pt x="740051" y="552669"/>
                  </a:lnTo>
                  <a:lnTo>
                    <a:pt x="696862" y="601318"/>
                  </a:lnTo>
                  <a:lnTo>
                    <a:pt x="696862" y="750455"/>
                  </a:lnTo>
                  <a:lnTo>
                    <a:pt x="874669" y="753468"/>
                  </a:lnTo>
                  <a:lnTo>
                    <a:pt x="946894" y="663975"/>
                  </a:lnTo>
                  <a:lnTo>
                    <a:pt x="1048071" y="791494"/>
                  </a:lnTo>
                  <a:lnTo>
                    <a:pt x="696862" y="789360"/>
                  </a:lnTo>
                  <a:lnTo>
                    <a:pt x="696862" y="1385905"/>
                  </a:lnTo>
                  <a:lnTo>
                    <a:pt x="694275" y="1434462"/>
                  </a:lnTo>
                  <a:lnTo>
                    <a:pt x="677179" y="1492705"/>
                  </a:lnTo>
                  <a:lnTo>
                    <a:pt x="644488" y="1544034"/>
                  </a:lnTo>
                  <a:lnTo>
                    <a:pt x="607851" y="1579099"/>
                  </a:lnTo>
                  <a:lnTo>
                    <a:pt x="581691" y="1598895"/>
                  </a:lnTo>
                  <a:lnTo>
                    <a:pt x="566712" y="1543771"/>
                  </a:lnTo>
                  <a:lnTo>
                    <a:pt x="533242" y="1510466"/>
                  </a:lnTo>
                  <a:lnTo>
                    <a:pt x="480647" y="1486080"/>
                  </a:lnTo>
                  <a:lnTo>
                    <a:pt x="428649" y="1473452"/>
                  </a:lnTo>
                  <a:lnTo>
                    <a:pt x="428649" y="1445456"/>
                  </a:lnTo>
                  <a:lnTo>
                    <a:pt x="491804" y="1441489"/>
                  </a:lnTo>
                  <a:lnTo>
                    <a:pt x="559092" y="1436552"/>
                  </a:lnTo>
                  <a:lnTo>
                    <a:pt x="576160" y="1435049"/>
                  </a:lnTo>
                  <a:lnTo>
                    <a:pt x="584091" y="1434419"/>
                  </a:lnTo>
                  <a:lnTo>
                    <a:pt x="617073" y="1410463"/>
                  </a:lnTo>
                  <a:lnTo>
                    <a:pt x="624880" y="1364566"/>
                  </a:lnTo>
                  <a:lnTo>
                    <a:pt x="624880" y="788896"/>
                  </a:lnTo>
                  <a:lnTo>
                    <a:pt x="156828" y="785578"/>
                  </a:lnTo>
                  <a:lnTo>
                    <a:pt x="111736" y="788472"/>
                  </a:lnTo>
                  <a:lnTo>
                    <a:pt x="61730" y="800849"/>
                  </a:lnTo>
                  <a:lnTo>
                    <a:pt x="42736" y="808147"/>
                  </a:lnTo>
                  <a:lnTo>
                    <a:pt x="0" y="736903"/>
                  </a:lnTo>
                  <a:lnTo>
                    <a:pt x="624880" y="749194"/>
                  </a:lnTo>
                  <a:close/>
                </a:path>
                <a:path w="1048385" h="1598929">
                  <a:moveTo>
                    <a:pt x="209221" y="867956"/>
                  </a:moveTo>
                  <a:lnTo>
                    <a:pt x="278906" y="945908"/>
                  </a:lnTo>
                  <a:lnTo>
                    <a:pt x="290266" y="958644"/>
                  </a:lnTo>
                  <a:lnTo>
                    <a:pt x="327179" y="1004780"/>
                  </a:lnTo>
                  <a:lnTo>
                    <a:pt x="345889" y="1032562"/>
                  </a:lnTo>
                  <a:lnTo>
                    <a:pt x="353900" y="1047639"/>
                  </a:lnTo>
                  <a:lnTo>
                    <a:pt x="356927" y="1054859"/>
                  </a:lnTo>
                  <a:lnTo>
                    <a:pt x="371743" y="1106056"/>
                  </a:lnTo>
                  <a:lnTo>
                    <a:pt x="373364" y="1113451"/>
                  </a:lnTo>
                  <a:lnTo>
                    <a:pt x="374521" y="1123026"/>
                  </a:lnTo>
                  <a:lnTo>
                    <a:pt x="376053" y="1142359"/>
                  </a:lnTo>
                  <a:lnTo>
                    <a:pt x="367648" y="1202654"/>
                  </a:lnTo>
                  <a:lnTo>
                    <a:pt x="354537" y="1237245"/>
                  </a:lnTo>
                  <a:lnTo>
                    <a:pt x="330307" y="1280073"/>
                  </a:lnTo>
                  <a:lnTo>
                    <a:pt x="328295" y="1283669"/>
                  </a:lnTo>
                  <a:lnTo>
                    <a:pt x="294955" y="1186518"/>
                  </a:lnTo>
                  <a:lnTo>
                    <a:pt x="290409" y="1162133"/>
                  </a:lnTo>
                  <a:lnTo>
                    <a:pt x="284182" y="1132480"/>
                  </a:lnTo>
                  <a:lnTo>
                    <a:pt x="269726" y="1077350"/>
                  </a:lnTo>
                  <a:lnTo>
                    <a:pt x="244720" y="1001807"/>
                  </a:lnTo>
                  <a:lnTo>
                    <a:pt x="213165" y="923498"/>
                  </a:lnTo>
                  <a:lnTo>
                    <a:pt x="211814" y="920523"/>
                  </a:lnTo>
                  <a:lnTo>
                    <a:pt x="194932" y="883151"/>
                  </a:lnTo>
                  <a:lnTo>
                    <a:pt x="209221" y="867956"/>
                  </a:lnTo>
                  <a:close/>
                </a:path>
                <a:path w="1048385" h="1598929">
                  <a:moveTo>
                    <a:pt x="442993" y="0"/>
                  </a:moveTo>
                  <a:lnTo>
                    <a:pt x="486913" y="45616"/>
                  </a:lnTo>
                  <a:lnTo>
                    <a:pt x="502723" y="62313"/>
                  </a:lnTo>
                  <a:lnTo>
                    <a:pt x="533205" y="97798"/>
                  </a:lnTo>
                  <a:lnTo>
                    <a:pt x="556216" y="128742"/>
                  </a:lnTo>
                  <a:lnTo>
                    <a:pt x="557826" y="131307"/>
                  </a:lnTo>
                  <a:lnTo>
                    <a:pt x="564919" y="142582"/>
                  </a:lnTo>
                  <a:lnTo>
                    <a:pt x="593834" y="208675"/>
                  </a:lnTo>
                  <a:lnTo>
                    <a:pt x="596087" y="221762"/>
                  </a:lnTo>
                  <a:lnTo>
                    <a:pt x="593983" y="240262"/>
                  </a:lnTo>
                  <a:lnTo>
                    <a:pt x="592713" y="247656"/>
                  </a:lnTo>
                  <a:lnTo>
                    <a:pt x="590801" y="253479"/>
                  </a:lnTo>
                  <a:lnTo>
                    <a:pt x="572093" y="295061"/>
                  </a:lnTo>
                  <a:lnTo>
                    <a:pt x="542628" y="329315"/>
                  </a:lnTo>
                  <a:lnTo>
                    <a:pt x="538621" y="334024"/>
                  </a:lnTo>
                  <a:lnTo>
                    <a:pt x="509933" y="254796"/>
                  </a:lnTo>
                  <a:lnTo>
                    <a:pt x="504931" y="228520"/>
                  </a:lnTo>
                  <a:lnTo>
                    <a:pt x="504554" y="226533"/>
                  </a:lnTo>
                  <a:lnTo>
                    <a:pt x="490210" y="169084"/>
                  </a:lnTo>
                  <a:lnTo>
                    <a:pt x="471084" y="110217"/>
                  </a:lnTo>
                  <a:lnTo>
                    <a:pt x="449099" y="54596"/>
                  </a:lnTo>
                  <a:lnTo>
                    <a:pt x="433430" y="18756"/>
                  </a:lnTo>
                  <a:lnTo>
                    <a:pt x="442993" y="0"/>
                  </a:lnTo>
                  <a:close/>
                </a:path>
                <a:path w="1048385" h="1598929">
                  <a:moveTo>
                    <a:pt x="898744" y="429179"/>
                  </a:moveTo>
                  <a:lnTo>
                    <a:pt x="156828" y="339245"/>
                  </a:lnTo>
                  <a:lnTo>
                    <a:pt x="159622" y="406650"/>
                  </a:lnTo>
                  <a:lnTo>
                    <a:pt x="159954" y="421326"/>
                  </a:lnTo>
                  <a:lnTo>
                    <a:pt x="157572" y="465498"/>
                  </a:lnTo>
                  <a:lnTo>
                    <a:pt x="151946" y="499402"/>
                  </a:lnTo>
                  <a:lnTo>
                    <a:pt x="147302" y="516231"/>
                  </a:lnTo>
                  <a:lnTo>
                    <a:pt x="114185" y="561331"/>
                  </a:lnTo>
                  <a:lnTo>
                    <a:pt x="85472" y="565021"/>
                  </a:lnTo>
                  <a:lnTo>
                    <a:pt x="51571" y="534770"/>
                  </a:lnTo>
                  <a:lnTo>
                    <a:pt x="42736" y="526797"/>
                  </a:lnTo>
                  <a:lnTo>
                    <a:pt x="66478" y="451111"/>
                  </a:lnTo>
                  <a:lnTo>
                    <a:pt x="76343" y="429165"/>
                  </a:lnTo>
                  <a:lnTo>
                    <a:pt x="83116" y="413006"/>
                  </a:lnTo>
                  <a:lnTo>
                    <a:pt x="97417" y="370661"/>
                  </a:lnTo>
                  <a:lnTo>
                    <a:pt x="112850" y="307541"/>
                  </a:lnTo>
                  <a:lnTo>
                    <a:pt x="123156" y="242869"/>
                  </a:lnTo>
                  <a:lnTo>
                    <a:pt x="128250" y="198182"/>
                  </a:lnTo>
                  <a:lnTo>
                    <a:pt x="152065" y="202260"/>
                  </a:lnTo>
                  <a:lnTo>
                    <a:pt x="156828" y="293855"/>
                  </a:lnTo>
                  <a:lnTo>
                    <a:pt x="889114" y="391301"/>
                  </a:lnTo>
                  <a:lnTo>
                    <a:pt x="942079" y="324848"/>
                  </a:lnTo>
                  <a:lnTo>
                    <a:pt x="1038410" y="461617"/>
                  </a:lnTo>
                  <a:lnTo>
                    <a:pt x="1029307" y="460000"/>
                  </a:lnTo>
                  <a:lnTo>
                    <a:pt x="1029165" y="459975"/>
                  </a:lnTo>
                  <a:lnTo>
                    <a:pt x="988537" y="466682"/>
                  </a:lnTo>
                  <a:lnTo>
                    <a:pt x="941891" y="495760"/>
                  </a:lnTo>
                  <a:lnTo>
                    <a:pt x="889227" y="548276"/>
                  </a:lnTo>
                  <a:lnTo>
                    <a:pt x="845778" y="603814"/>
                  </a:lnTo>
                  <a:lnTo>
                    <a:pt x="831333" y="590509"/>
                  </a:lnTo>
                  <a:lnTo>
                    <a:pt x="898744" y="429179"/>
                  </a:lnTo>
                  <a:close/>
                </a:path>
              </a:pathLst>
            </a:custGeom>
            <a:ln w="9525">
              <a:solidFill>
                <a:srgbClr val="000000"/>
              </a:solidFill>
            </a:ln>
          </p:spPr>
          <p:txBody>
            <a:bodyPr wrap="square" lIns="0" tIns="0" rIns="0" bIns="0" rtlCol="0"/>
            <a:lstStyle/>
            <a:p/>
          </p:txBody>
        </p:sp>
      </p:grpSp>
      <p:grpSp>
        <p:nvGrpSpPr>
          <p:cNvPr id="10" name="object 10"/>
          <p:cNvGrpSpPr/>
          <p:nvPr/>
        </p:nvGrpSpPr>
        <p:grpSpPr>
          <a:xfrm>
            <a:off x="2447100" y="3042184"/>
            <a:ext cx="1157605" cy="1173480"/>
            <a:chOff x="2447100" y="3042184"/>
            <a:chExt cx="1157605" cy="1173480"/>
          </a:xfrm>
        </p:grpSpPr>
        <p:sp>
          <p:nvSpPr>
            <p:cNvPr id="11" name="object 11"/>
            <p:cNvSpPr/>
            <p:nvPr/>
          </p:nvSpPr>
          <p:spPr>
            <a:xfrm>
              <a:off x="2451862" y="3046947"/>
              <a:ext cx="1148080" cy="1163955"/>
            </a:xfrm>
            <a:custGeom>
              <a:rect l="l" t="t" r="r" b="b"/>
              <a:pathLst>
                <a:path w="1148079" h="1163954">
                  <a:moveTo>
                    <a:pt x="237172" y="251390"/>
                  </a:moveTo>
                  <a:lnTo>
                    <a:pt x="208108" y="195247"/>
                  </a:lnTo>
                  <a:lnTo>
                    <a:pt x="201296" y="176699"/>
                  </a:lnTo>
                  <a:lnTo>
                    <a:pt x="183131" y="136337"/>
                  </a:lnTo>
                  <a:lnTo>
                    <a:pt x="158911" y="91426"/>
                  </a:lnTo>
                  <a:lnTo>
                    <a:pt x="134963" y="52153"/>
                  </a:lnTo>
                  <a:lnTo>
                    <a:pt x="111227" y="14940"/>
                  </a:lnTo>
                  <a:lnTo>
                    <a:pt x="120915" y="0"/>
                  </a:lnTo>
                  <a:lnTo>
                    <a:pt x="205270" y="63992"/>
                  </a:lnTo>
                  <a:lnTo>
                    <a:pt x="234419" y="89456"/>
                  </a:lnTo>
                  <a:lnTo>
                    <a:pt x="266320" y="127814"/>
                  </a:lnTo>
                  <a:lnTo>
                    <a:pt x="280769" y="187303"/>
                  </a:lnTo>
                  <a:lnTo>
                    <a:pt x="277010" y="209650"/>
                  </a:lnTo>
                  <a:lnTo>
                    <a:pt x="276268" y="211639"/>
                  </a:lnTo>
                  <a:lnTo>
                    <a:pt x="263815" y="232804"/>
                  </a:lnTo>
                  <a:lnTo>
                    <a:pt x="237172" y="251390"/>
                  </a:lnTo>
                  <a:close/>
                </a:path>
                <a:path w="1148079" h="1163954">
                  <a:moveTo>
                    <a:pt x="747514" y="306760"/>
                  </a:moveTo>
                  <a:lnTo>
                    <a:pt x="684228" y="306760"/>
                  </a:lnTo>
                  <a:lnTo>
                    <a:pt x="683963" y="225479"/>
                  </a:lnTo>
                  <a:lnTo>
                    <a:pt x="683859" y="209650"/>
                  </a:lnTo>
                  <a:lnTo>
                    <a:pt x="681489" y="77638"/>
                  </a:lnTo>
                  <a:lnTo>
                    <a:pt x="679360" y="35485"/>
                  </a:lnTo>
                  <a:lnTo>
                    <a:pt x="796292" y="105955"/>
                  </a:lnTo>
                  <a:lnTo>
                    <a:pt x="747514" y="147518"/>
                  </a:lnTo>
                  <a:lnTo>
                    <a:pt x="747514" y="306760"/>
                  </a:lnTo>
                  <a:close/>
                </a:path>
                <a:path w="1148079" h="1163954">
                  <a:moveTo>
                    <a:pt x="204995" y="824744"/>
                  </a:moveTo>
                  <a:lnTo>
                    <a:pt x="98663" y="824744"/>
                  </a:lnTo>
                  <a:lnTo>
                    <a:pt x="113649" y="823357"/>
                  </a:lnTo>
                  <a:lnTo>
                    <a:pt x="123226" y="819028"/>
                  </a:lnTo>
                  <a:lnTo>
                    <a:pt x="162090" y="771854"/>
                  </a:lnTo>
                  <a:lnTo>
                    <a:pt x="206254" y="668466"/>
                  </a:lnTo>
                  <a:lnTo>
                    <a:pt x="294816" y="446276"/>
                  </a:lnTo>
                  <a:lnTo>
                    <a:pt x="387585" y="218553"/>
                  </a:lnTo>
                  <a:lnTo>
                    <a:pt x="407012" y="225479"/>
                  </a:lnTo>
                  <a:lnTo>
                    <a:pt x="338883" y="416810"/>
                  </a:lnTo>
                  <a:lnTo>
                    <a:pt x="323081" y="462139"/>
                  </a:lnTo>
                  <a:lnTo>
                    <a:pt x="237740" y="717925"/>
                  </a:lnTo>
                  <a:lnTo>
                    <a:pt x="207768" y="814753"/>
                  </a:lnTo>
                  <a:lnTo>
                    <a:pt x="204995" y="824744"/>
                  </a:lnTo>
                  <a:close/>
                </a:path>
                <a:path w="1148079" h="1163954">
                  <a:moveTo>
                    <a:pt x="1036552" y="322813"/>
                  </a:moveTo>
                  <a:lnTo>
                    <a:pt x="937763" y="322813"/>
                  </a:lnTo>
                  <a:lnTo>
                    <a:pt x="991448" y="277192"/>
                  </a:lnTo>
                  <a:lnTo>
                    <a:pt x="1036552" y="322813"/>
                  </a:lnTo>
                  <a:close/>
                </a:path>
                <a:path w="1148079" h="1163954">
                  <a:moveTo>
                    <a:pt x="460436" y="335706"/>
                  </a:moveTo>
                  <a:lnTo>
                    <a:pt x="416725" y="287183"/>
                  </a:lnTo>
                  <a:lnTo>
                    <a:pt x="684228" y="306760"/>
                  </a:lnTo>
                  <a:lnTo>
                    <a:pt x="747514" y="306760"/>
                  </a:lnTo>
                  <a:lnTo>
                    <a:pt x="747514" y="311176"/>
                  </a:lnTo>
                  <a:lnTo>
                    <a:pt x="937763" y="322813"/>
                  </a:lnTo>
                  <a:lnTo>
                    <a:pt x="1036552" y="322813"/>
                  </a:lnTo>
                  <a:lnTo>
                    <a:pt x="1041360" y="327677"/>
                  </a:lnTo>
                  <a:lnTo>
                    <a:pt x="531032" y="327677"/>
                  </a:lnTo>
                  <a:lnTo>
                    <a:pt x="501870" y="329420"/>
                  </a:lnTo>
                  <a:lnTo>
                    <a:pt x="479862" y="332314"/>
                  </a:lnTo>
                  <a:lnTo>
                    <a:pt x="460436" y="335706"/>
                  </a:lnTo>
                  <a:close/>
                </a:path>
                <a:path w="1148079" h="1163954">
                  <a:moveTo>
                    <a:pt x="142666" y="568119"/>
                  </a:moveTo>
                  <a:lnTo>
                    <a:pt x="106383" y="508184"/>
                  </a:lnTo>
                  <a:lnTo>
                    <a:pt x="99420" y="489636"/>
                  </a:lnTo>
                  <a:lnTo>
                    <a:pt x="80043" y="449027"/>
                  </a:lnTo>
                  <a:lnTo>
                    <a:pt x="53433" y="403441"/>
                  </a:lnTo>
                  <a:lnTo>
                    <a:pt x="26859" y="363428"/>
                  </a:lnTo>
                  <a:lnTo>
                    <a:pt x="0" y="324789"/>
                  </a:lnTo>
                  <a:lnTo>
                    <a:pt x="9660" y="308619"/>
                  </a:lnTo>
                  <a:lnTo>
                    <a:pt x="77289" y="357262"/>
                  </a:lnTo>
                  <a:lnTo>
                    <a:pt x="125400" y="396697"/>
                  </a:lnTo>
                  <a:lnTo>
                    <a:pt x="162487" y="437436"/>
                  </a:lnTo>
                  <a:lnTo>
                    <a:pt x="178381" y="472363"/>
                  </a:lnTo>
                  <a:lnTo>
                    <a:pt x="179044" y="480263"/>
                  </a:lnTo>
                  <a:lnTo>
                    <a:pt x="174775" y="522585"/>
                  </a:lnTo>
                  <a:lnTo>
                    <a:pt x="168637" y="541747"/>
                  </a:lnTo>
                  <a:lnTo>
                    <a:pt x="161669" y="552726"/>
                  </a:lnTo>
                  <a:lnTo>
                    <a:pt x="152402" y="563495"/>
                  </a:lnTo>
                  <a:lnTo>
                    <a:pt x="142666" y="568119"/>
                  </a:lnTo>
                  <a:close/>
                </a:path>
                <a:path w="1148079" h="1163954">
                  <a:moveTo>
                    <a:pt x="747514" y="591625"/>
                  </a:moveTo>
                  <a:lnTo>
                    <a:pt x="684228" y="591625"/>
                  </a:lnTo>
                  <a:lnTo>
                    <a:pt x="684228" y="335247"/>
                  </a:lnTo>
                  <a:lnTo>
                    <a:pt x="577128" y="328503"/>
                  </a:lnTo>
                  <a:lnTo>
                    <a:pt x="551138" y="327720"/>
                  </a:lnTo>
                  <a:lnTo>
                    <a:pt x="531032" y="327677"/>
                  </a:lnTo>
                  <a:lnTo>
                    <a:pt x="1041360" y="327677"/>
                  </a:lnTo>
                  <a:lnTo>
                    <a:pt x="1052784" y="339232"/>
                  </a:lnTo>
                  <a:lnTo>
                    <a:pt x="747514" y="339232"/>
                  </a:lnTo>
                  <a:lnTo>
                    <a:pt x="747514" y="591625"/>
                  </a:lnTo>
                  <a:close/>
                </a:path>
                <a:path w="1148079" h="1163954">
                  <a:moveTo>
                    <a:pt x="1069643" y="356284"/>
                  </a:moveTo>
                  <a:lnTo>
                    <a:pt x="747514" y="339232"/>
                  </a:lnTo>
                  <a:lnTo>
                    <a:pt x="1052784" y="339232"/>
                  </a:lnTo>
                  <a:lnTo>
                    <a:pt x="1069643" y="356284"/>
                  </a:lnTo>
                  <a:close/>
                </a:path>
                <a:path w="1148079" h="1163954">
                  <a:moveTo>
                    <a:pt x="1120289" y="592112"/>
                  </a:moveTo>
                  <a:lnTo>
                    <a:pt x="1006110" y="592112"/>
                  </a:lnTo>
                  <a:lnTo>
                    <a:pt x="1064756" y="539713"/>
                  </a:lnTo>
                  <a:lnTo>
                    <a:pt x="1120289" y="592112"/>
                  </a:lnTo>
                  <a:close/>
                </a:path>
                <a:path w="1148079" h="1163954">
                  <a:moveTo>
                    <a:pt x="368158" y="637207"/>
                  </a:moveTo>
                  <a:lnTo>
                    <a:pt x="324447" y="590971"/>
                  </a:lnTo>
                  <a:lnTo>
                    <a:pt x="747514" y="591625"/>
                  </a:lnTo>
                  <a:lnTo>
                    <a:pt x="1120289" y="592112"/>
                  </a:lnTo>
                  <a:lnTo>
                    <a:pt x="1147838" y="618106"/>
                  </a:lnTo>
                  <a:lnTo>
                    <a:pt x="689096" y="620086"/>
                  </a:lnTo>
                  <a:lnTo>
                    <a:pt x="689287" y="620211"/>
                  </a:lnTo>
                  <a:lnTo>
                    <a:pt x="664755" y="620211"/>
                  </a:lnTo>
                  <a:lnTo>
                    <a:pt x="484720" y="621153"/>
                  </a:lnTo>
                  <a:lnTo>
                    <a:pt x="458799" y="622174"/>
                  </a:lnTo>
                  <a:lnTo>
                    <a:pt x="438732" y="623542"/>
                  </a:lnTo>
                  <a:lnTo>
                    <a:pt x="409592" y="627532"/>
                  </a:lnTo>
                  <a:lnTo>
                    <a:pt x="387590" y="632215"/>
                  </a:lnTo>
                  <a:lnTo>
                    <a:pt x="368158" y="637207"/>
                  </a:lnTo>
                  <a:close/>
                </a:path>
                <a:path w="1148079" h="1163954">
                  <a:moveTo>
                    <a:pt x="402155" y="1160603"/>
                  </a:moveTo>
                  <a:lnTo>
                    <a:pt x="353588" y="1049079"/>
                  </a:lnTo>
                  <a:lnTo>
                    <a:pt x="361641" y="1047577"/>
                  </a:lnTo>
                  <a:lnTo>
                    <a:pt x="378716" y="1040878"/>
                  </a:lnTo>
                  <a:lnTo>
                    <a:pt x="416735" y="1012937"/>
                  </a:lnTo>
                  <a:lnTo>
                    <a:pt x="459914" y="966151"/>
                  </a:lnTo>
                  <a:lnTo>
                    <a:pt x="521145" y="882382"/>
                  </a:lnTo>
                  <a:lnTo>
                    <a:pt x="546284" y="844494"/>
                  </a:lnTo>
                  <a:lnTo>
                    <a:pt x="590401" y="773421"/>
                  </a:lnTo>
                  <a:lnTo>
                    <a:pt x="626304" y="708177"/>
                  </a:lnTo>
                  <a:lnTo>
                    <a:pt x="647840" y="662781"/>
                  </a:lnTo>
                  <a:lnTo>
                    <a:pt x="664755" y="620211"/>
                  </a:lnTo>
                  <a:lnTo>
                    <a:pt x="689287" y="620211"/>
                  </a:lnTo>
                  <a:lnTo>
                    <a:pt x="767022" y="670917"/>
                  </a:lnTo>
                  <a:lnTo>
                    <a:pt x="755925" y="676588"/>
                  </a:lnTo>
                  <a:lnTo>
                    <a:pt x="733442" y="692804"/>
                  </a:lnTo>
                  <a:lnTo>
                    <a:pt x="710318" y="715741"/>
                  </a:lnTo>
                  <a:lnTo>
                    <a:pt x="699397" y="729382"/>
                  </a:lnTo>
                  <a:lnTo>
                    <a:pt x="674491" y="762924"/>
                  </a:lnTo>
                  <a:lnTo>
                    <a:pt x="660343" y="783100"/>
                  </a:lnTo>
                  <a:lnTo>
                    <a:pt x="620181" y="834870"/>
                  </a:lnTo>
                  <a:lnTo>
                    <a:pt x="564197" y="902693"/>
                  </a:lnTo>
                  <a:lnTo>
                    <a:pt x="495927" y="983925"/>
                  </a:lnTo>
                  <a:lnTo>
                    <a:pt x="450722" y="1038231"/>
                  </a:lnTo>
                  <a:lnTo>
                    <a:pt x="701623" y="1038231"/>
                  </a:lnTo>
                  <a:lnTo>
                    <a:pt x="686890" y="1041859"/>
                  </a:lnTo>
                  <a:lnTo>
                    <a:pt x="599871" y="1067425"/>
                  </a:lnTo>
                  <a:lnTo>
                    <a:pt x="562523" y="1079999"/>
                  </a:lnTo>
                  <a:lnTo>
                    <a:pt x="460456" y="1122183"/>
                  </a:lnTo>
                  <a:lnTo>
                    <a:pt x="413709" y="1149110"/>
                  </a:lnTo>
                  <a:lnTo>
                    <a:pt x="405597" y="1156486"/>
                  </a:lnTo>
                  <a:lnTo>
                    <a:pt x="402155" y="1160603"/>
                  </a:lnTo>
                  <a:close/>
                </a:path>
                <a:path w="1148079" h="1163954">
                  <a:moveTo>
                    <a:pt x="701623" y="1038231"/>
                  </a:moveTo>
                  <a:lnTo>
                    <a:pt x="450722" y="1038231"/>
                  </a:lnTo>
                  <a:lnTo>
                    <a:pt x="962155" y="957978"/>
                  </a:lnTo>
                  <a:lnTo>
                    <a:pt x="929836" y="920390"/>
                  </a:lnTo>
                  <a:lnTo>
                    <a:pt x="861540" y="845400"/>
                  </a:lnTo>
                  <a:lnTo>
                    <a:pt x="841562" y="824682"/>
                  </a:lnTo>
                  <a:lnTo>
                    <a:pt x="825562" y="807959"/>
                  </a:lnTo>
                  <a:lnTo>
                    <a:pt x="835318" y="793754"/>
                  </a:lnTo>
                  <a:lnTo>
                    <a:pt x="884294" y="824744"/>
                  </a:lnTo>
                  <a:lnTo>
                    <a:pt x="974350" y="881346"/>
                  </a:lnTo>
                  <a:lnTo>
                    <a:pt x="1030851" y="921412"/>
                  </a:lnTo>
                  <a:lnTo>
                    <a:pt x="1079024" y="971006"/>
                  </a:lnTo>
                  <a:lnTo>
                    <a:pt x="1083546" y="979048"/>
                  </a:lnTo>
                  <a:lnTo>
                    <a:pt x="976790" y="979048"/>
                  </a:lnTo>
                  <a:lnTo>
                    <a:pt x="910551" y="991511"/>
                  </a:lnTo>
                  <a:lnTo>
                    <a:pt x="790423" y="1016366"/>
                  </a:lnTo>
                  <a:lnTo>
                    <a:pt x="701623" y="1038231"/>
                  </a:lnTo>
                  <a:close/>
                </a:path>
                <a:path w="1148079" h="1163954">
                  <a:moveTo>
                    <a:pt x="155805" y="1163491"/>
                  </a:moveTo>
                  <a:lnTo>
                    <a:pt x="103357" y="1149793"/>
                  </a:lnTo>
                  <a:lnTo>
                    <a:pt x="91851" y="1113858"/>
                  </a:lnTo>
                  <a:lnTo>
                    <a:pt x="92759" y="1098247"/>
                  </a:lnTo>
                  <a:lnTo>
                    <a:pt x="95350" y="1083195"/>
                  </a:lnTo>
                  <a:lnTo>
                    <a:pt x="106446" y="1029307"/>
                  </a:lnTo>
                  <a:lnTo>
                    <a:pt x="115874" y="985224"/>
                  </a:lnTo>
                  <a:lnTo>
                    <a:pt x="118872" y="968375"/>
                  </a:lnTo>
                  <a:lnTo>
                    <a:pt x="120104" y="955268"/>
                  </a:lnTo>
                  <a:lnTo>
                    <a:pt x="120915" y="940497"/>
                  </a:lnTo>
                  <a:lnTo>
                    <a:pt x="116757" y="911420"/>
                  </a:lnTo>
                  <a:lnTo>
                    <a:pt x="92083" y="876441"/>
                  </a:lnTo>
                  <a:lnTo>
                    <a:pt x="4830" y="844133"/>
                  </a:lnTo>
                  <a:lnTo>
                    <a:pt x="4830" y="821568"/>
                  </a:lnTo>
                  <a:lnTo>
                    <a:pt x="95136" y="824682"/>
                  </a:lnTo>
                  <a:lnTo>
                    <a:pt x="98663" y="824744"/>
                  </a:lnTo>
                  <a:lnTo>
                    <a:pt x="204995" y="824744"/>
                  </a:lnTo>
                  <a:lnTo>
                    <a:pt x="200842" y="839706"/>
                  </a:lnTo>
                  <a:lnTo>
                    <a:pt x="190851" y="894829"/>
                  </a:lnTo>
                  <a:lnTo>
                    <a:pt x="187218" y="936089"/>
                  </a:lnTo>
                  <a:lnTo>
                    <a:pt x="186310" y="1004579"/>
                  </a:lnTo>
                  <a:lnTo>
                    <a:pt x="188721" y="1068365"/>
                  </a:lnTo>
                  <a:lnTo>
                    <a:pt x="191305" y="1115770"/>
                  </a:lnTo>
                  <a:lnTo>
                    <a:pt x="193576" y="1137926"/>
                  </a:lnTo>
                  <a:lnTo>
                    <a:pt x="192203" y="1140941"/>
                  </a:lnTo>
                  <a:lnTo>
                    <a:pt x="169356" y="1162975"/>
                  </a:lnTo>
                  <a:lnTo>
                    <a:pt x="155805" y="1163491"/>
                  </a:lnTo>
                  <a:close/>
                </a:path>
                <a:path w="1148079" h="1163954">
                  <a:moveTo>
                    <a:pt x="1045207" y="1083785"/>
                  </a:moveTo>
                  <a:lnTo>
                    <a:pt x="1020771" y="1059621"/>
                  </a:lnTo>
                  <a:lnTo>
                    <a:pt x="1010691" y="1038699"/>
                  </a:lnTo>
                  <a:lnTo>
                    <a:pt x="988699" y="998405"/>
                  </a:lnTo>
                  <a:lnTo>
                    <a:pt x="976790" y="979048"/>
                  </a:lnTo>
                  <a:lnTo>
                    <a:pt x="1083546" y="979048"/>
                  </a:lnTo>
                  <a:lnTo>
                    <a:pt x="1084724" y="981144"/>
                  </a:lnTo>
                  <a:lnTo>
                    <a:pt x="1087095" y="989252"/>
                  </a:lnTo>
                  <a:lnTo>
                    <a:pt x="1089192" y="1001312"/>
                  </a:lnTo>
                  <a:lnTo>
                    <a:pt x="1086950" y="1018369"/>
                  </a:lnTo>
                  <a:lnTo>
                    <a:pt x="1086442" y="1021123"/>
                  </a:lnTo>
                  <a:lnTo>
                    <a:pt x="1082364" y="1032370"/>
                  </a:lnTo>
                  <a:lnTo>
                    <a:pt x="1069643" y="1055275"/>
                  </a:lnTo>
                  <a:lnTo>
                    <a:pt x="1045207" y="1083785"/>
                  </a:lnTo>
                  <a:close/>
                </a:path>
              </a:pathLst>
            </a:custGeom>
            <a:solidFill>
              <a:srgbClr val="000000"/>
            </a:solidFill>
          </p:spPr>
          <p:txBody>
            <a:bodyPr wrap="square" lIns="0" tIns="0" rIns="0" bIns="0" rtlCol="0"/>
            <a:lstStyle/>
            <a:p/>
          </p:txBody>
        </p:sp>
        <p:sp>
          <p:nvSpPr>
            <p:cNvPr id="12" name="object 12"/>
            <p:cNvSpPr/>
            <p:nvPr/>
          </p:nvSpPr>
          <p:spPr>
            <a:xfrm>
              <a:off x="2451862" y="3046947"/>
              <a:ext cx="1148080" cy="1163955"/>
            </a:xfrm>
            <a:custGeom>
              <a:rect l="l" t="t" r="r" b="b"/>
              <a:pathLst>
                <a:path w="1148079" h="1163954">
                  <a:moveTo>
                    <a:pt x="684228" y="306760"/>
                  </a:moveTo>
                  <a:lnTo>
                    <a:pt x="684006" y="238592"/>
                  </a:lnTo>
                  <a:lnTo>
                    <a:pt x="683924" y="213261"/>
                  </a:lnTo>
                  <a:lnTo>
                    <a:pt x="681489" y="77638"/>
                  </a:lnTo>
                  <a:lnTo>
                    <a:pt x="679728" y="42784"/>
                  </a:lnTo>
                  <a:lnTo>
                    <a:pt x="679360" y="35485"/>
                  </a:lnTo>
                  <a:lnTo>
                    <a:pt x="796292" y="105955"/>
                  </a:lnTo>
                  <a:lnTo>
                    <a:pt x="747514" y="147518"/>
                  </a:lnTo>
                  <a:lnTo>
                    <a:pt x="747514" y="311176"/>
                  </a:lnTo>
                  <a:lnTo>
                    <a:pt x="937763" y="322813"/>
                  </a:lnTo>
                  <a:lnTo>
                    <a:pt x="991448" y="277192"/>
                  </a:lnTo>
                  <a:lnTo>
                    <a:pt x="1069643" y="356284"/>
                  </a:lnTo>
                  <a:lnTo>
                    <a:pt x="747514" y="339232"/>
                  </a:lnTo>
                  <a:lnTo>
                    <a:pt x="747514" y="591732"/>
                  </a:lnTo>
                  <a:lnTo>
                    <a:pt x="1006110" y="592112"/>
                  </a:lnTo>
                  <a:lnTo>
                    <a:pt x="1064756" y="539713"/>
                  </a:lnTo>
                  <a:lnTo>
                    <a:pt x="1147838" y="618106"/>
                  </a:lnTo>
                  <a:lnTo>
                    <a:pt x="689096" y="620086"/>
                  </a:lnTo>
                  <a:lnTo>
                    <a:pt x="767022" y="670917"/>
                  </a:lnTo>
                  <a:lnTo>
                    <a:pt x="733442" y="692804"/>
                  </a:lnTo>
                  <a:lnTo>
                    <a:pt x="699397" y="729382"/>
                  </a:lnTo>
                  <a:lnTo>
                    <a:pt x="674491" y="762924"/>
                  </a:lnTo>
                  <a:lnTo>
                    <a:pt x="669938" y="769403"/>
                  </a:lnTo>
                  <a:lnTo>
                    <a:pt x="660343" y="783100"/>
                  </a:lnTo>
                  <a:lnTo>
                    <a:pt x="620181" y="834870"/>
                  </a:lnTo>
                  <a:lnTo>
                    <a:pt x="564197" y="902693"/>
                  </a:lnTo>
                  <a:lnTo>
                    <a:pt x="495927" y="983925"/>
                  </a:lnTo>
                  <a:lnTo>
                    <a:pt x="450722" y="1038231"/>
                  </a:lnTo>
                  <a:lnTo>
                    <a:pt x="962155" y="957978"/>
                  </a:lnTo>
                  <a:lnTo>
                    <a:pt x="948825" y="942545"/>
                  </a:lnTo>
                  <a:lnTo>
                    <a:pt x="929836" y="920390"/>
                  </a:lnTo>
                  <a:lnTo>
                    <a:pt x="861540" y="845400"/>
                  </a:lnTo>
                  <a:lnTo>
                    <a:pt x="840794" y="823885"/>
                  </a:lnTo>
                  <a:lnTo>
                    <a:pt x="825562" y="807959"/>
                  </a:lnTo>
                  <a:lnTo>
                    <a:pt x="835318" y="793754"/>
                  </a:lnTo>
                  <a:lnTo>
                    <a:pt x="866445" y="813531"/>
                  </a:lnTo>
                  <a:lnTo>
                    <a:pt x="876936" y="820133"/>
                  </a:lnTo>
                  <a:lnTo>
                    <a:pt x="946453" y="863793"/>
                  </a:lnTo>
                  <a:lnTo>
                    <a:pt x="963460" y="874523"/>
                  </a:lnTo>
                  <a:lnTo>
                    <a:pt x="974350" y="881346"/>
                  </a:lnTo>
                  <a:lnTo>
                    <a:pt x="998215" y="897191"/>
                  </a:lnTo>
                  <a:lnTo>
                    <a:pt x="998779" y="897565"/>
                  </a:lnTo>
                  <a:lnTo>
                    <a:pt x="1030851" y="921412"/>
                  </a:lnTo>
                  <a:lnTo>
                    <a:pt x="1045765" y="934098"/>
                  </a:lnTo>
                  <a:lnTo>
                    <a:pt x="1057425" y="944695"/>
                  </a:lnTo>
                  <a:lnTo>
                    <a:pt x="1079024" y="971006"/>
                  </a:lnTo>
                  <a:lnTo>
                    <a:pt x="1084724" y="981144"/>
                  </a:lnTo>
                  <a:lnTo>
                    <a:pt x="1087095" y="989252"/>
                  </a:lnTo>
                  <a:lnTo>
                    <a:pt x="1089192" y="1001312"/>
                  </a:lnTo>
                  <a:lnTo>
                    <a:pt x="1086950" y="1018369"/>
                  </a:lnTo>
                  <a:lnTo>
                    <a:pt x="1086442" y="1021123"/>
                  </a:lnTo>
                  <a:lnTo>
                    <a:pt x="1082364" y="1032370"/>
                  </a:lnTo>
                  <a:lnTo>
                    <a:pt x="1069643" y="1055275"/>
                  </a:lnTo>
                  <a:lnTo>
                    <a:pt x="1047217" y="1081430"/>
                  </a:lnTo>
                  <a:lnTo>
                    <a:pt x="1045207" y="1083785"/>
                  </a:lnTo>
                  <a:lnTo>
                    <a:pt x="1020771" y="1059621"/>
                  </a:lnTo>
                  <a:lnTo>
                    <a:pt x="1011531" y="1040445"/>
                  </a:lnTo>
                  <a:lnTo>
                    <a:pt x="1010691" y="1038699"/>
                  </a:lnTo>
                  <a:lnTo>
                    <a:pt x="988699" y="998405"/>
                  </a:lnTo>
                  <a:lnTo>
                    <a:pt x="987097" y="995805"/>
                  </a:lnTo>
                  <a:lnTo>
                    <a:pt x="976790" y="979048"/>
                  </a:lnTo>
                  <a:lnTo>
                    <a:pt x="933910" y="987093"/>
                  </a:lnTo>
                  <a:lnTo>
                    <a:pt x="910551" y="991511"/>
                  </a:lnTo>
                  <a:lnTo>
                    <a:pt x="790423" y="1016366"/>
                  </a:lnTo>
                  <a:lnTo>
                    <a:pt x="686890" y="1041859"/>
                  </a:lnTo>
                  <a:lnTo>
                    <a:pt x="599871" y="1067425"/>
                  </a:lnTo>
                  <a:lnTo>
                    <a:pt x="562523" y="1079999"/>
                  </a:lnTo>
                  <a:lnTo>
                    <a:pt x="460456" y="1122183"/>
                  </a:lnTo>
                  <a:lnTo>
                    <a:pt x="413709" y="1149110"/>
                  </a:lnTo>
                  <a:lnTo>
                    <a:pt x="402155" y="1160603"/>
                  </a:lnTo>
                  <a:lnTo>
                    <a:pt x="353588" y="1049079"/>
                  </a:lnTo>
                  <a:lnTo>
                    <a:pt x="361550" y="1047594"/>
                  </a:lnTo>
                  <a:lnTo>
                    <a:pt x="397080" y="1029307"/>
                  </a:lnTo>
                  <a:lnTo>
                    <a:pt x="437679" y="991853"/>
                  </a:lnTo>
                  <a:lnTo>
                    <a:pt x="481895" y="937904"/>
                  </a:lnTo>
                  <a:lnTo>
                    <a:pt x="521145" y="882382"/>
                  </a:lnTo>
                  <a:lnTo>
                    <a:pt x="540938" y="852515"/>
                  </a:lnTo>
                  <a:lnTo>
                    <a:pt x="546284" y="844494"/>
                  </a:lnTo>
                  <a:lnTo>
                    <a:pt x="590401" y="773421"/>
                  </a:lnTo>
                  <a:lnTo>
                    <a:pt x="626304" y="708177"/>
                  </a:lnTo>
                  <a:lnTo>
                    <a:pt x="647840" y="662781"/>
                  </a:lnTo>
                  <a:lnTo>
                    <a:pt x="659626" y="634107"/>
                  </a:lnTo>
                  <a:lnTo>
                    <a:pt x="664755" y="620211"/>
                  </a:lnTo>
                  <a:lnTo>
                    <a:pt x="484720" y="621153"/>
                  </a:lnTo>
                  <a:lnTo>
                    <a:pt x="438732" y="623542"/>
                  </a:lnTo>
                  <a:lnTo>
                    <a:pt x="387590" y="632215"/>
                  </a:lnTo>
                  <a:lnTo>
                    <a:pt x="368158" y="637207"/>
                  </a:lnTo>
                  <a:lnTo>
                    <a:pt x="324447" y="590971"/>
                  </a:lnTo>
                  <a:lnTo>
                    <a:pt x="684228" y="591625"/>
                  </a:lnTo>
                  <a:lnTo>
                    <a:pt x="684228" y="335247"/>
                  </a:lnTo>
                  <a:lnTo>
                    <a:pt x="577128" y="328503"/>
                  </a:lnTo>
                  <a:lnTo>
                    <a:pt x="551138" y="327720"/>
                  </a:lnTo>
                  <a:lnTo>
                    <a:pt x="531032" y="327677"/>
                  </a:lnTo>
                  <a:lnTo>
                    <a:pt x="501870" y="329420"/>
                  </a:lnTo>
                  <a:lnTo>
                    <a:pt x="479862" y="332314"/>
                  </a:lnTo>
                  <a:lnTo>
                    <a:pt x="460436" y="335706"/>
                  </a:lnTo>
                  <a:lnTo>
                    <a:pt x="416725" y="287183"/>
                  </a:lnTo>
                  <a:lnTo>
                    <a:pt x="684228" y="306760"/>
                  </a:lnTo>
                  <a:close/>
                </a:path>
                <a:path w="1148079" h="1163954">
                  <a:moveTo>
                    <a:pt x="407012" y="225479"/>
                  </a:moveTo>
                  <a:lnTo>
                    <a:pt x="338883" y="416810"/>
                  </a:lnTo>
                  <a:lnTo>
                    <a:pt x="323081" y="462139"/>
                  </a:lnTo>
                  <a:lnTo>
                    <a:pt x="237740" y="717925"/>
                  </a:lnTo>
                  <a:lnTo>
                    <a:pt x="207768" y="814753"/>
                  </a:lnTo>
                  <a:lnTo>
                    <a:pt x="200842" y="839706"/>
                  </a:lnTo>
                  <a:lnTo>
                    <a:pt x="190851" y="894829"/>
                  </a:lnTo>
                  <a:lnTo>
                    <a:pt x="187218" y="936089"/>
                  </a:lnTo>
                  <a:lnTo>
                    <a:pt x="186310" y="1004579"/>
                  </a:lnTo>
                  <a:lnTo>
                    <a:pt x="188721" y="1068365"/>
                  </a:lnTo>
                  <a:lnTo>
                    <a:pt x="191305" y="1115770"/>
                  </a:lnTo>
                  <a:lnTo>
                    <a:pt x="192586" y="1128273"/>
                  </a:lnTo>
                  <a:lnTo>
                    <a:pt x="193576" y="1137926"/>
                  </a:lnTo>
                  <a:lnTo>
                    <a:pt x="192203" y="1140941"/>
                  </a:lnTo>
                  <a:lnTo>
                    <a:pt x="169356" y="1162975"/>
                  </a:lnTo>
                  <a:lnTo>
                    <a:pt x="155805" y="1163491"/>
                  </a:lnTo>
                  <a:lnTo>
                    <a:pt x="120915" y="1159217"/>
                  </a:lnTo>
                  <a:lnTo>
                    <a:pt x="103357" y="1149793"/>
                  </a:lnTo>
                  <a:lnTo>
                    <a:pt x="103204" y="1149689"/>
                  </a:lnTo>
                  <a:lnTo>
                    <a:pt x="97560" y="1140877"/>
                  </a:lnTo>
                  <a:lnTo>
                    <a:pt x="91851" y="1113858"/>
                  </a:lnTo>
                  <a:lnTo>
                    <a:pt x="92574" y="1101443"/>
                  </a:lnTo>
                  <a:lnTo>
                    <a:pt x="92759" y="1098247"/>
                  </a:lnTo>
                  <a:lnTo>
                    <a:pt x="95350" y="1083195"/>
                  </a:lnTo>
                  <a:lnTo>
                    <a:pt x="106383" y="1029602"/>
                  </a:lnTo>
                  <a:lnTo>
                    <a:pt x="115874" y="985224"/>
                  </a:lnTo>
                  <a:lnTo>
                    <a:pt x="118872" y="968375"/>
                  </a:lnTo>
                  <a:lnTo>
                    <a:pt x="120104" y="955268"/>
                  </a:lnTo>
                  <a:lnTo>
                    <a:pt x="120915" y="940497"/>
                  </a:lnTo>
                  <a:lnTo>
                    <a:pt x="116757" y="911420"/>
                  </a:lnTo>
                  <a:lnTo>
                    <a:pt x="112400" y="899723"/>
                  </a:lnTo>
                  <a:lnTo>
                    <a:pt x="111401" y="898210"/>
                  </a:lnTo>
                  <a:lnTo>
                    <a:pt x="99117" y="881940"/>
                  </a:lnTo>
                  <a:lnTo>
                    <a:pt x="92083" y="876441"/>
                  </a:lnTo>
                  <a:lnTo>
                    <a:pt x="75616" y="867061"/>
                  </a:lnTo>
                  <a:lnTo>
                    <a:pt x="60371" y="860959"/>
                  </a:lnTo>
                  <a:lnTo>
                    <a:pt x="4830" y="844133"/>
                  </a:lnTo>
                  <a:lnTo>
                    <a:pt x="4830" y="821568"/>
                  </a:lnTo>
                  <a:lnTo>
                    <a:pt x="95136" y="824682"/>
                  </a:lnTo>
                  <a:lnTo>
                    <a:pt x="98663" y="824744"/>
                  </a:lnTo>
                  <a:lnTo>
                    <a:pt x="107989" y="823880"/>
                  </a:lnTo>
                  <a:lnTo>
                    <a:pt x="113649" y="823357"/>
                  </a:lnTo>
                  <a:lnTo>
                    <a:pt x="123226" y="819028"/>
                  </a:lnTo>
                  <a:lnTo>
                    <a:pt x="128101" y="815858"/>
                  </a:lnTo>
                  <a:lnTo>
                    <a:pt x="162090" y="771854"/>
                  </a:lnTo>
                  <a:lnTo>
                    <a:pt x="163124" y="769699"/>
                  </a:lnTo>
                  <a:lnTo>
                    <a:pt x="171437" y="752416"/>
                  </a:lnTo>
                  <a:lnTo>
                    <a:pt x="206254" y="668466"/>
                  </a:lnTo>
                  <a:lnTo>
                    <a:pt x="294816" y="446276"/>
                  </a:lnTo>
                  <a:lnTo>
                    <a:pt x="387585" y="218553"/>
                  </a:lnTo>
                  <a:lnTo>
                    <a:pt x="407012" y="225479"/>
                  </a:lnTo>
                  <a:close/>
                </a:path>
                <a:path w="1148079" h="1163954">
                  <a:moveTo>
                    <a:pt x="9660" y="308619"/>
                  </a:moveTo>
                  <a:lnTo>
                    <a:pt x="77289" y="357262"/>
                  </a:lnTo>
                  <a:lnTo>
                    <a:pt x="125400" y="396697"/>
                  </a:lnTo>
                  <a:lnTo>
                    <a:pt x="162487" y="437436"/>
                  </a:lnTo>
                  <a:lnTo>
                    <a:pt x="178381" y="472363"/>
                  </a:lnTo>
                  <a:lnTo>
                    <a:pt x="178425" y="472888"/>
                  </a:lnTo>
                  <a:lnTo>
                    <a:pt x="179044" y="480263"/>
                  </a:lnTo>
                  <a:lnTo>
                    <a:pt x="174775" y="522585"/>
                  </a:lnTo>
                  <a:lnTo>
                    <a:pt x="168637" y="541747"/>
                  </a:lnTo>
                  <a:lnTo>
                    <a:pt x="161669" y="552726"/>
                  </a:lnTo>
                  <a:lnTo>
                    <a:pt x="152402" y="563495"/>
                  </a:lnTo>
                  <a:lnTo>
                    <a:pt x="142660" y="568122"/>
                  </a:lnTo>
                  <a:lnTo>
                    <a:pt x="136460" y="567389"/>
                  </a:lnTo>
                  <a:lnTo>
                    <a:pt x="130480" y="563590"/>
                  </a:lnTo>
                  <a:lnTo>
                    <a:pt x="126308" y="558602"/>
                  </a:lnTo>
                  <a:lnTo>
                    <a:pt x="106383" y="508184"/>
                  </a:lnTo>
                  <a:lnTo>
                    <a:pt x="101494" y="495169"/>
                  </a:lnTo>
                  <a:lnTo>
                    <a:pt x="99420" y="489636"/>
                  </a:lnTo>
                  <a:lnTo>
                    <a:pt x="80043" y="449027"/>
                  </a:lnTo>
                  <a:lnTo>
                    <a:pt x="53433" y="403441"/>
                  </a:lnTo>
                  <a:lnTo>
                    <a:pt x="26859" y="363428"/>
                  </a:lnTo>
                  <a:lnTo>
                    <a:pt x="0" y="324789"/>
                  </a:lnTo>
                  <a:lnTo>
                    <a:pt x="9660" y="308619"/>
                  </a:lnTo>
                  <a:close/>
                </a:path>
                <a:path w="1148079" h="1163954">
                  <a:moveTo>
                    <a:pt x="120915" y="0"/>
                  </a:moveTo>
                  <a:lnTo>
                    <a:pt x="204799" y="63631"/>
                  </a:lnTo>
                  <a:lnTo>
                    <a:pt x="234419" y="89456"/>
                  </a:lnTo>
                  <a:lnTo>
                    <a:pt x="266320" y="127814"/>
                  </a:lnTo>
                  <a:lnTo>
                    <a:pt x="268659" y="133370"/>
                  </a:lnTo>
                  <a:lnTo>
                    <a:pt x="278546" y="177431"/>
                  </a:lnTo>
                  <a:lnTo>
                    <a:pt x="280769" y="187303"/>
                  </a:lnTo>
                  <a:lnTo>
                    <a:pt x="277010" y="209650"/>
                  </a:lnTo>
                  <a:lnTo>
                    <a:pt x="276268" y="211639"/>
                  </a:lnTo>
                  <a:lnTo>
                    <a:pt x="263815" y="232804"/>
                  </a:lnTo>
                  <a:lnTo>
                    <a:pt x="244087" y="246538"/>
                  </a:lnTo>
                  <a:lnTo>
                    <a:pt x="237172" y="251390"/>
                  </a:lnTo>
                  <a:lnTo>
                    <a:pt x="208108" y="195247"/>
                  </a:lnTo>
                  <a:lnTo>
                    <a:pt x="202855" y="180950"/>
                  </a:lnTo>
                  <a:lnTo>
                    <a:pt x="201296" y="176699"/>
                  </a:lnTo>
                  <a:lnTo>
                    <a:pt x="183131" y="136337"/>
                  </a:lnTo>
                  <a:lnTo>
                    <a:pt x="158911" y="91426"/>
                  </a:lnTo>
                  <a:lnTo>
                    <a:pt x="134963" y="52153"/>
                  </a:lnTo>
                  <a:lnTo>
                    <a:pt x="111227" y="14940"/>
                  </a:lnTo>
                  <a:lnTo>
                    <a:pt x="120915" y="0"/>
                  </a:lnTo>
                  <a:close/>
                </a:path>
              </a:pathLst>
            </a:custGeom>
            <a:ln w="9525">
              <a:solidFill>
                <a:srgbClr val="000000"/>
              </a:solidFill>
            </a:ln>
          </p:spPr>
          <p:txBody>
            <a:bodyPr wrap="square" lIns="0" tIns="0" rIns="0" bIns="0" rtlCol="0"/>
            <a:lstStyle/>
            <a:p/>
          </p:txBody>
        </p:sp>
      </p:grpSp>
      <p:grpSp>
        <p:nvGrpSpPr>
          <p:cNvPr id="13" name="object 13"/>
          <p:cNvGrpSpPr/>
          <p:nvPr/>
        </p:nvGrpSpPr>
        <p:grpSpPr>
          <a:xfrm>
            <a:off x="3712319" y="3179026"/>
            <a:ext cx="1094105" cy="956944"/>
            <a:chOff x="3712319" y="3179026"/>
            <a:chExt cx="1094105" cy="956944"/>
          </a:xfrm>
        </p:grpSpPr>
        <p:sp>
          <p:nvSpPr>
            <p:cNvPr id="14" name="object 14"/>
            <p:cNvSpPr/>
            <p:nvPr/>
          </p:nvSpPr>
          <p:spPr>
            <a:xfrm>
              <a:off x="3717082" y="3183788"/>
              <a:ext cx="1084580" cy="947419"/>
            </a:xfrm>
            <a:custGeom>
              <a:rect l="l" t="t" r="r" b="b"/>
              <a:pathLst>
                <a:path w="1084579" h="947419">
                  <a:moveTo>
                    <a:pt x="656778" y="860829"/>
                  </a:moveTo>
                  <a:lnTo>
                    <a:pt x="658926" y="813317"/>
                  </a:lnTo>
                  <a:lnTo>
                    <a:pt x="661380" y="641793"/>
                  </a:lnTo>
                  <a:lnTo>
                    <a:pt x="661687" y="517773"/>
                  </a:lnTo>
                  <a:lnTo>
                    <a:pt x="661380" y="393995"/>
                  </a:lnTo>
                  <a:lnTo>
                    <a:pt x="658926" y="224418"/>
                  </a:lnTo>
                  <a:lnTo>
                    <a:pt x="656778" y="178610"/>
                  </a:lnTo>
                  <a:lnTo>
                    <a:pt x="725507" y="218392"/>
                  </a:lnTo>
                  <a:lnTo>
                    <a:pt x="971015" y="221782"/>
                  </a:lnTo>
                  <a:lnTo>
                    <a:pt x="1071310" y="221782"/>
                  </a:lnTo>
                  <a:lnTo>
                    <a:pt x="1083974" y="230330"/>
                  </a:lnTo>
                  <a:lnTo>
                    <a:pt x="1067279" y="241401"/>
                  </a:lnTo>
                  <a:lnTo>
                    <a:pt x="725507" y="241401"/>
                  </a:lnTo>
                  <a:lnTo>
                    <a:pt x="725507" y="713088"/>
                  </a:lnTo>
                  <a:lnTo>
                    <a:pt x="1047111" y="713088"/>
                  </a:lnTo>
                  <a:lnTo>
                    <a:pt x="1047276" y="732179"/>
                  </a:lnTo>
                  <a:lnTo>
                    <a:pt x="980838" y="732179"/>
                  </a:lnTo>
                  <a:lnTo>
                    <a:pt x="725507" y="736097"/>
                  </a:lnTo>
                  <a:lnTo>
                    <a:pt x="725507" y="835803"/>
                  </a:lnTo>
                  <a:lnTo>
                    <a:pt x="656778" y="860829"/>
                  </a:lnTo>
                  <a:close/>
                </a:path>
                <a:path w="1084579" h="947419">
                  <a:moveTo>
                    <a:pt x="1071310" y="221782"/>
                  </a:moveTo>
                  <a:lnTo>
                    <a:pt x="971015" y="221782"/>
                  </a:lnTo>
                  <a:lnTo>
                    <a:pt x="1010305" y="180601"/>
                  </a:lnTo>
                  <a:lnTo>
                    <a:pt x="1071310" y="221782"/>
                  </a:lnTo>
                  <a:close/>
                </a:path>
                <a:path w="1084579" h="947419">
                  <a:moveTo>
                    <a:pt x="1047111" y="713088"/>
                  </a:moveTo>
                  <a:lnTo>
                    <a:pt x="725507" y="713088"/>
                  </a:lnTo>
                  <a:lnTo>
                    <a:pt x="980838" y="709499"/>
                  </a:lnTo>
                  <a:lnTo>
                    <a:pt x="980838" y="244551"/>
                  </a:lnTo>
                  <a:lnTo>
                    <a:pt x="725507" y="241401"/>
                  </a:lnTo>
                  <a:lnTo>
                    <a:pt x="1067279" y="241401"/>
                  </a:lnTo>
                  <a:lnTo>
                    <a:pt x="1044684" y="256384"/>
                  </a:lnTo>
                  <a:lnTo>
                    <a:pt x="1044991" y="467325"/>
                  </a:lnTo>
                  <a:lnTo>
                    <a:pt x="1047111" y="713088"/>
                  </a:lnTo>
                  <a:close/>
                </a:path>
                <a:path w="1084579" h="947419">
                  <a:moveTo>
                    <a:pt x="980838" y="849361"/>
                  </a:moveTo>
                  <a:lnTo>
                    <a:pt x="980838" y="732179"/>
                  </a:lnTo>
                  <a:lnTo>
                    <a:pt x="1047276" y="732179"/>
                  </a:lnTo>
                  <a:lnTo>
                    <a:pt x="1047447" y="752007"/>
                  </a:lnTo>
                  <a:lnTo>
                    <a:pt x="1049595" y="825740"/>
                  </a:lnTo>
                  <a:lnTo>
                    <a:pt x="980838" y="849361"/>
                  </a:lnTo>
                  <a:close/>
                </a:path>
                <a:path w="1084579" h="947419">
                  <a:moveTo>
                    <a:pt x="48947" y="413883"/>
                  </a:moveTo>
                  <a:lnTo>
                    <a:pt x="34263" y="405391"/>
                  </a:lnTo>
                  <a:lnTo>
                    <a:pt x="51050" y="381126"/>
                  </a:lnTo>
                  <a:lnTo>
                    <a:pt x="82560" y="330437"/>
                  </a:lnTo>
                  <a:lnTo>
                    <a:pt x="111316" y="276856"/>
                  </a:lnTo>
                  <a:lnTo>
                    <a:pt x="137319" y="220354"/>
                  </a:lnTo>
                  <a:lnTo>
                    <a:pt x="160983" y="160190"/>
                  </a:lnTo>
                  <a:lnTo>
                    <a:pt x="179011" y="108542"/>
                  </a:lnTo>
                  <a:lnTo>
                    <a:pt x="193101" y="60822"/>
                  </a:lnTo>
                  <a:lnTo>
                    <a:pt x="202597" y="18858"/>
                  </a:lnTo>
                  <a:lnTo>
                    <a:pt x="205621" y="0"/>
                  </a:lnTo>
                  <a:lnTo>
                    <a:pt x="308540" y="50750"/>
                  </a:lnTo>
                  <a:lnTo>
                    <a:pt x="269333" y="64604"/>
                  </a:lnTo>
                  <a:lnTo>
                    <a:pt x="250342" y="106261"/>
                  </a:lnTo>
                  <a:lnTo>
                    <a:pt x="216036" y="179729"/>
                  </a:lnTo>
                  <a:lnTo>
                    <a:pt x="200721" y="211450"/>
                  </a:lnTo>
                  <a:lnTo>
                    <a:pt x="431095" y="219210"/>
                  </a:lnTo>
                  <a:lnTo>
                    <a:pt x="553403" y="219210"/>
                  </a:lnTo>
                  <a:lnTo>
                    <a:pt x="571270" y="235576"/>
                  </a:lnTo>
                  <a:lnTo>
                    <a:pt x="190919" y="235576"/>
                  </a:lnTo>
                  <a:lnTo>
                    <a:pt x="173689" y="262882"/>
                  </a:lnTo>
                  <a:lnTo>
                    <a:pt x="138810" y="313099"/>
                  </a:lnTo>
                  <a:lnTo>
                    <a:pt x="103324" y="357698"/>
                  </a:lnTo>
                  <a:lnTo>
                    <a:pt x="67225" y="396600"/>
                  </a:lnTo>
                  <a:lnTo>
                    <a:pt x="48947" y="413883"/>
                  </a:lnTo>
                  <a:close/>
                </a:path>
                <a:path w="1084579" h="947419">
                  <a:moveTo>
                    <a:pt x="553403" y="219210"/>
                  </a:moveTo>
                  <a:lnTo>
                    <a:pt x="431095" y="219210"/>
                  </a:lnTo>
                  <a:lnTo>
                    <a:pt x="499774" y="170085"/>
                  </a:lnTo>
                  <a:lnTo>
                    <a:pt x="553403" y="219210"/>
                  </a:lnTo>
                  <a:close/>
                </a:path>
                <a:path w="1084579" h="947419">
                  <a:moveTo>
                    <a:pt x="44052" y="501607"/>
                  </a:moveTo>
                  <a:lnTo>
                    <a:pt x="0" y="464010"/>
                  </a:lnTo>
                  <a:lnTo>
                    <a:pt x="288937" y="463916"/>
                  </a:lnTo>
                  <a:lnTo>
                    <a:pt x="288937" y="238662"/>
                  </a:lnTo>
                  <a:lnTo>
                    <a:pt x="190919" y="235576"/>
                  </a:lnTo>
                  <a:lnTo>
                    <a:pt x="571270" y="235576"/>
                  </a:lnTo>
                  <a:lnTo>
                    <a:pt x="576997" y="240822"/>
                  </a:lnTo>
                  <a:lnTo>
                    <a:pt x="357550" y="240822"/>
                  </a:lnTo>
                  <a:lnTo>
                    <a:pt x="357550" y="463896"/>
                  </a:lnTo>
                  <a:lnTo>
                    <a:pt x="602523" y="463896"/>
                  </a:lnTo>
                  <a:lnTo>
                    <a:pt x="627324" y="487013"/>
                  </a:lnTo>
                  <a:lnTo>
                    <a:pt x="352649" y="487815"/>
                  </a:lnTo>
                  <a:lnTo>
                    <a:pt x="352641" y="488050"/>
                  </a:lnTo>
                  <a:lnTo>
                    <a:pt x="288937" y="488050"/>
                  </a:lnTo>
                  <a:lnTo>
                    <a:pt x="161525" y="488528"/>
                  </a:lnTo>
                  <a:lnTo>
                    <a:pt x="135384" y="489365"/>
                  </a:lnTo>
                  <a:lnTo>
                    <a:pt x="115178" y="490484"/>
                  </a:lnTo>
                  <a:lnTo>
                    <a:pt x="85810" y="493740"/>
                  </a:lnTo>
                  <a:lnTo>
                    <a:pt x="63618" y="497555"/>
                  </a:lnTo>
                  <a:lnTo>
                    <a:pt x="44052" y="501607"/>
                  </a:lnTo>
                  <a:close/>
                </a:path>
                <a:path w="1084579" h="947419">
                  <a:moveTo>
                    <a:pt x="583172" y="246478"/>
                  </a:moveTo>
                  <a:lnTo>
                    <a:pt x="357550" y="240822"/>
                  </a:lnTo>
                  <a:lnTo>
                    <a:pt x="576997" y="240822"/>
                  </a:lnTo>
                  <a:lnTo>
                    <a:pt x="583172" y="246478"/>
                  </a:lnTo>
                  <a:close/>
                </a:path>
                <a:path w="1084579" h="947419">
                  <a:moveTo>
                    <a:pt x="602523" y="463896"/>
                  </a:moveTo>
                  <a:lnTo>
                    <a:pt x="357550" y="463896"/>
                  </a:lnTo>
                  <a:lnTo>
                    <a:pt x="475246" y="463868"/>
                  </a:lnTo>
                  <a:lnTo>
                    <a:pt x="543926" y="409278"/>
                  </a:lnTo>
                  <a:lnTo>
                    <a:pt x="602523" y="463896"/>
                  </a:lnTo>
                  <a:close/>
                </a:path>
                <a:path w="1084579" h="947419">
                  <a:moveTo>
                    <a:pt x="9789" y="947415"/>
                  </a:moveTo>
                  <a:lnTo>
                    <a:pt x="0" y="935586"/>
                  </a:lnTo>
                  <a:lnTo>
                    <a:pt x="18625" y="921958"/>
                  </a:lnTo>
                  <a:lnTo>
                    <a:pt x="45916" y="900907"/>
                  </a:lnTo>
                  <a:lnTo>
                    <a:pt x="101517" y="851952"/>
                  </a:lnTo>
                  <a:lnTo>
                    <a:pt x="150694" y="799871"/>
                  </a:lnTo>
                  <a:lnTo>
                    <a:pt x="191756" y="747151"/>
                  </a:lnTo>
                  <a:lnTo>
                    <a:pt x="213870" y="713684"/>
                  </a:lnTo>
                  <a:lnTo>
                    <a:pt x="244187" y="657708"/>
                  </a:lnTo>
                  <a:lnTo>
                    <a:pt x="267696" y="597618"/>
                  </a:lnTo>
                  <a:lnTo>
                    <a:pt x="282935" y="535745"/>
                  </a:lnTo>
                  <a:lnTo>
                    <a:pt x="288937" y="488050"/>
                  </a:lnTo>
                  <a:lnTo>
                    <a:pt x="352641" y="488050"/>
                  </a:lnTo>
                  <a:lnTo>
                    <a:pt x="352036" y="508249"/>
                  </a:lnTo>
                  <a:lnTo>
                    <a:pt x="347135" y="552164"/>
                  </a:lnTo>
                  <a:lnTo>
                    <a:pt x="342847" y="575671"/>
                  </a:lnTo>
                  <a:lnTo>
                    <a:pt x="380888" y="595723"/>
                  </a:lnTo>
                  <a:lnTo>
                    <a:pt x="337946" y="595723"/>
                  </a:lnTo>
                  <a:lnTo>
                    <a:pt x="328629" y="618624"/>
                  </a:lnTo>
                  <a:lnTo>
                    <a:pt x="318275" y="642406"/>
                  </a:lnTo>
                  <a:lnTo>
                    <a:pt x="288028" y="699688"/>
                  </a:lnTo>
                  <a:lnTo>
                    <a:pt x="253185" y="751327"/>
                  </a:lnTo>
                  <a:lnTo>
                    <a:pt x="214861" y="796101"/>
                  </a:lnTo>
                  <a:lnTo>
                    <a:pt x="181385" y="828358"/>
                  </a:lnTo>
                  <a:lnTo>
                    <a:pt x="135789" y="866865"/>
                  </a:lnTo>
                  <a:lnTo>
                    <a:pt x="87454" y="901871"/>
                  </a:lnTo>
                  <a:lnTo>
                    <a:pt x="36365" y="933175"/>
                  </a:lnTo>
                  <a:lnTo>
                    <a:pt x="9789" y="947415"/>
                  </a:lnTo>
                  <a:close/>
                </a:path>
                <a:path w="1084579" h="947419">
                  <a:moveTo>
                    <a:pt x="553738" y="826002"/>
                  </a:moveTo>
                  <a:lnTo>
                    <a:pt x="529209" y="803550"/>
                  </a:lnTo>
                  <a:lnTo>
                    <a:pt x="515872" y="781929"/>
                  </a:lnTo>
                  <a:lnTo>
                    <a:pt x="482758" y="735010"/>
                  </a:lnTo>
                  <a:lnTo>
                    <a:pt x="451906" y="696518"/>
                  </a:lnTo>
                  <a:lnTo>
                    <a:pt x="394574" y="640804"/>
                  </a:lnTo>
                  <a:lnTo>
                    <a:pt x="362008" y="614296"/>
                  </a:lnTo>
                  <a:lnTo>
                    <a:pt x="337946" y="595723"/>
                  </a:lnTo>
                  <a:lnTo>
                    <a:pt x="380888" y="595723"/>
                  </a:lnTo>
                  <a:lnTo>
                    <a:pt x="465818" y="640665"/>
                  </a:lnTo>
                  <a:lnTo>
                    <a:pt x="521007" y="672815"/>
                  </a:lnTo>
                  <a:lnTo>
                    <a:pt x="559813" y="700958"/>
                  </a:lnTo>
                  <a:lnTo>
                    <a:pt x="584629" y="740241"/>
                  </a:lnTo>
                  <a:lnTo>
                    <a:pt x="588078" y="758685"/>
                  </a:lnTo>
                  <a:lnTo>
                    <a:pt x="586301" y="772218"/>
                  </a:lnTo>
                  <a:lnTo>
                    <a:pt x="586008" y="773849"/>
                  </a:lnTo>
                  <a:lnTo>
                    <a:pt x="584187" y="778662"/>
                  </a:lnTo>
                  <a:lnTo>
                    <a:pt x="573361" y="801907"/>
                  </a:lnTo>
                  <a:lnTo>
                    <a:pt x="553738" y="826002"/>
                  </a:lnTo>
                  <a:close/>
                </a:path>
              </a:pathLst>
            </a:custGeom>
            <a:solidFill>
              <a:srgbClr val="000000"/>
            </a:solidFill>
          </p:spPr>
          <p:txBody>
            <a:bodyPr wrap="square" lIns="0" tIns="0" rIns="0" bIns="0" rtlCol="0"/>
            <a:lstStyle/>
            <a:p/>
          </p:txBody>
        </p:sp>
        <p:sp>
          <p:nvSpPr>
            <p:cNvPr id="15" name="object 15"/>
            <p:cNvSpPr/>
            <p:nvPr/>
          </p:nvSpPr>
          <p:spPr>
            <a:xfrm>
              <a:off x="3717082" y="3183788"/>
              <a:ext cx="1084580" cy="947419"/>
            </a:xfrm>
            <a:custGeom>
              <a:rect l="l" t="t" r="r" b="b"/>
              <a:pathLst>
                <a:path w="1084579" h="947419">
                  <a:moveTo>
                    <a:pt x="1044684" y="256384"/>
                  </a:moveTo>
                  <a:lnTo>
                    <a:pt x="1044802" y="337473"/>
                  </a:lnTo>
                  <a:lnTo>
                    <a:pt x="1044991" y="467325"/>
                  </a:lnTo>
                  <a:lnTo>
                    <a:pt x="1047447" y="752007"/>
                  </a:lnTo>
                  <a:lnTo>
                    <a:pt x="1049485" y="821950"/>
                  </a:lnTo>
                  <a:lnTo>
                    <a:pt x="1049595" y="825740"/>
                  </a:lnTo>
                  <a:lnTo>
                    <a:pt x="980838" y="849361"/>
                  </a:lnTo>
                  <a:lnTo>
                    <a:pt x="980838" y="732179"/>
                  </a:lnTo>
                  <a:lnTo>
                    <a:pt x="725507" y="736097"/>
                  </a:lnTo>
                  <a:lnTo>
                    <a:pt x="725507" y="835803"/>
                  </a:lnTo>
                  <a:lnTo>
                    <a:pt x="656778" y="860829"/>
                  </a:lnTo>
                  <a:lnTo>
                    <a:pt x="656983" y="856281"/>
                  </a:lnTo>
                  <a:lnTo>
                    <a:pt x="658926" y="813317"/>
                  </a:lnTo>
                  <a:lnTo>
                    <a:pt x="661380" y="641793"/>
                  </a:lnTo>
                  <a:lnTo>
                    <a:pt x="661512" y="588877"/>
                  </a:lnTo>
                  <a:lnTo>
                    <a:pt x="661687" y="517773"/>
                  </a:lnTo>
                  <a:lnTo>
                    <a:pt x="661501" y="442502"/>
                  </a:lnTo>
                  <a:lnTo>
                    <a:pt x="661380" y="393995"/>
                  </a:lnTo>
                  <a:lnTo>
                    <a:pt x="658926" y="224418"/>
                  </a:lnTo>
                  <a:lnTo>
                    <a:pt x="656980" y="182903"/>
                  </a:lnTo>
                  <a:lnTo>
                    <a:pt x="656778" y="178610"/>
                  </a:lnTo>
                  <a:lnTo>
                    <a:pt x="725507" y="218392"/>
                  </a:lnTo>
                  <a:lnTo>
                    <a:pt x="971015" y="221782"/>
                  </a:lnTo>
                  <a:lnTo>
                    <a:pt x="1010305" y="180601"/>
                  </a:lnTo>
                  <a:lnTo>
                    <a:pt x="1083974" y="230330"/>
                  </a:lnTo>
                  <a:lnTo>
                    <a:pt x="1044684" y="256384"/>
                  </a:lnTo>
                  <a:close/>
                </a:path>
                <a:path w="1084579" h="947419">
                  <a:moveTo>
                    <a:pt x="725507" y="713088"/>
                  </a:moveTo>
                  <a:lnTo>
                    <a:pt x="980838" y="709499"/>
                  </a:lnTo>
                  <a:lnTo>
                    <a:pt x="980838" y="244551"/>
                  </a:lnTo>
                  <a:lnTo>
                    <a:pt x="725507" y="241401"/>
                  </a:lnTo>
                  <a:lnTo>
                    <a:pt x="725507" y="713088"/>
                  </a:lnTo>
                  <a:close/>
                </a:path>
                <a:path w="1084579" h="947419">
                  <a:moveTo>
                    <a:pt x="308540" y="50750"/>
                  </a:moveTo>
                  <a:lnTo>
                    <a:pt x="269333" y="64604"/>
                  </a:lnTo>
                  <a:lnTo>
                    <a:pt x="257873" y="89714"/>
                  </a:lnTo>
                  <a:lnTo>
                    <a:pt x="250342" y="106261"/>
                  </a:lnTo>
                  <a:lnTo>
                    <a:pt x="216036" y="179729"/>
                  </a:lnTo>
                  <a:lnTo>
                    <a:pt x="206528" y="199405"/>
                  </a:lnTo>
                  <a:lnTo>
                    <a:pt x="200721" y="211450"/>
                  </a:lnTo>
                  <a:lnTo>
                    <a:pt x="431095" y="219210"/>
                  </a:lnTo>
                  <a:lnTo>
                    <a:pt x="499774" y="170085"/>
                  </a:lnTo>
                  <a:lnTo>
                    <a:pt x="583172" y="246478"/>
                  </a:lnTo>
                  <a:lnTo>
                    <a:pt x="357550" y="240822"/>
                  </a:lnTo>
                  <a:lnTo>
                    <a:pt x="357550" y="463896"/>
                  </a:lnTo>
                  <a:lnTo>
                    <a:pt x="475246" y="463868"/>
                  </a:lnTo>
                  <a:lnTo>
                    <a:pt x="543926" y="409278"/>
                  </a:lnTo>
                  <a:lnTo>
                    <a:pt x="627324" y="487013"/>
                  </a:lnTo>
                  <a:lnTo>
                    <a:pt x="352649" y="487815"/>
                  </a:lnTo>
                  <a:lnTo>
                    <a:pt x="352188" y="503182"/>
                  </a:lnTo>
                  <a:lnTo>
                    <a:pt x="352036" y="508249"/>
                  </a:lnTo>
                  <a:lnTo>
                    <a:pt x="347135" y="552164"/>
                  </a:lnTo>
                  <a:lnTo>
                    <a:pt x="346961" y="553119"/>
                  </a:lnTo>
                  <a:lnTo>
                    <a:pt x="342847" y="575671"/>
                  </a:lnTo>
                  <a:lnTo>
                    <a:pt x="439197" y="626460"/>
                  </a:lnTo>
                  <a:lnTo>
                    <a:pt x="465818" y="640665"/>
                  </a:lnTo>
                  <a:lnTo>
                    <a:pt x="521007" y="672815"/>
                  </a:lnTo>
                  <a:lnTo>
                    <a:pt x="548314" y="691274"/>
                  </a:lnTo>
                  <a:lnTo>
                    <a:pt x="559813" y="700958"/>
                  </a:lnTo>
                  <a:lnTo>
                    <a:pt x="560947" y="702194"/>
                  </a:lnTo>
                  <a:lnTo>
                    <a:pt x="563549" y="705024"/>
                  </a:lnTo>
                  <a:lnTo>
                    <a:pt x="579971" y="730062"/>
                  </a:lnTo>
                  <a:lnTo>
                    <a:pt x="584629" y="740241"/>
                  </a:lnTo>
                  <a:lnTo>
                    <a:pt x="586348" y="747261"/>
                  </a:lnTo>
                  <a:lnTo>
                    <a:pt x="588078" y="758685"/>
                  </a:lnTo>
                  <a:lnTo>
                    <a:pt x="586301" y="772218"/>
                  </a:lnTo>
                  <a:lnTo>
                    <a:pt x="586008" y="773849"/>
                  </a:lnTo>
                  <a:lnTo>
                    <a:pt x="584187" y="778662"/>
                  </a:lnTo>
                  <a:lnTo>
                    <a:pt x="573361" y="801907"/>
                  </a:lnTo>
                  <a:lnTo>
                    <a:pt x="555607" y="823702"/>
                  </a:lnTo>
                  <a:lnTo>
                    <a:pt x="553738" y="826002"/>
                  </a:lnTo>
                  <a:lnTo>
                    <a:pt x="529209" y="803550"/>
                  </a:lnTo>
                  <a:lnTo>
                    <a:pt x="521669" y="791336"/>
                  </a:lnTo>
                  <a:lnTo>
                    <a:pt x="515872" y="781929"/>
                  </a:lnTo>
                  <a:lnTo>
                    <a:pt x="482758" y="735010"/>
                  </a:lnTo>
                  <a:lnTo>
                    <a:pt x="478809" y="729959"/>
                  </a:lnTo>
                  <a:lnTo>
                    <a:pt x="462981" y="709665"/>
                  </a:lnTo>
                  <a:lnTo>
                    <a:pt x="454320" y="699388"/>
                  </a:lnTo>
                  <a:lnTo>
                    <a:pt x="451906" y="696518"/>
                  </a:lnTo>
                  <a:lnTo>
                    <a:pt x="425844" y="669293"/>
                  </a:lnTo>
                  <a:lnTo>
                    <a:pt x="394574" y="640804"/>
                  </a:lnTo>
                  <a:lnTo>
                    <a:pt x="362008" y="614296"/>
                  </a:lnTo>
                  <a:lnTo>
                    <a:pt x="337946" y="595723"/>
                  </a:lnTo>
                  <a:lnTo>
                    <a:pt x="318275" y="642406"/>
                  </a:lnTo>
                  <a:lnTo>
                    <a:pt x="288028" y="699688"/>
                  </a:lnTo>
                  <a:lnTo>
                    <a:pt x="253185" y="751327"/>
                  </a:lnTo>
                  <a:lnTo>
                    <a:pt x="214861" y="796101"/>
                  </a:lnTo>
                  <a:lnTo>
                    <a:pt x="203171" y="807943"/>
                  </a:lnTo>
                  <a:lnTo>
                    <a:pt x="186449" y="823602"/>
                  </a:lnTo>
                  <a:lnTo>
                    <a:pt x="181385" y="828358"/>
                  </a:lnTo>
                  <a:lnTo>
                    <a:pt x="135789" y="866865"/>
                  </a:lnTo>
                  <a:lnTo>
                    <a:pt x="87454" y="901871"/>
                  </a:lnTo>
                  <a:lnTo>
                    <a:pt x="36365" y="933175"/>
                  </a:lnTo>
                  <a:lnTo>
                    <a:pt x="28821" y="937207"/>
                  </a:lnTo>
                  <a:lnTo>
                    <a:pt x="9789" y="947415"/>
                  </a:lnTo>
                  <a:lnTo>
                    <a:pt x="0" y="935586"/>
                  </a:lnTo>
                  <a:lnTo>
                    <a:pt x="18625" y="921958"/>
                  </a:lnTo>
                  <a:lnTo>
                    <a:pt x="45916" y="900907"/>
                  </a:lnTo>
                  <a:lnTo>
                    <a:pt x="101517" y="851952"/>
                  </a:lnTo>
                  <a:lnTo>
                    <a:pt x="150694" y="799871"/>
                  </a:lnTo>
                  <a:lnTo>
                    <a:pt x="191756" y="747151"/>
                  </a:lnTo>
                  <a:lnTo>
                    <a:pt x="203171" y="730593"/>
                  </a:lnTo>
                  <a:lnTo>
                    <a:pt x="229332" y="687143"/>
                  </a:lnTo>
                  <a:lnTo>
                    <a:pt x="256976" y="627874"/>
                  </a:lnTo>
                  <a:lnTo>
                    <a:pt x="276350" y="566916"/>
                  </a:lnTo>
                  <a:lnTo>
                    <a:pt x="287014" y="507153"/>
                  </a:lnTo>
                  <a:lnTo>
                    <a:pt x="288937" y="488050"/>
                  </a:lnTo>
                  <a:lnTo>
                    <a:pt x="161525" y="488528"/>
                  </a:lnTo>
                  <a:lnTo>
                    <a:pt x="115178" y="490484"/>
                  </a:lnTo>
                  <a:lnTo>
                    <a:pt x="63618" y="497555"/>
                  </a:lnTo>
                  <a:lnTo>
                    <a:pt x="44052" y="501607"/>
                  </a:lnTo>
                  <a:lnTo>
                    <a:pt x="0" y="464010"/>
                  </a:lnTo>
                  <a:lnTo>
                    <a:pt x="288937" y="463916"/>
                  </a:lnTo>
                  <a:lnTo>
                    <a:pt x="288937" y="238662"/>
                  </a:lnTo>
                  <a:lnTo>
                    <a:pt x="190919" y="235576"/>
                  </a:lnTo>
                  <a:lnTo>
                    <a:pt x="175891" y="259385"/>
                  </a:lnTo>
                  <a:lnTo>
                    <a:pt x="173689" y="262882"/>
                  </a:lnTo>
                  <a:lnTo>
                    <a:pt x="138810" y="313099"/>
                  </a:lnTo>
                  <a:lnTo>
                    <a:pt x="103324" y="357698"/>
                  </a:lnTo>
                  <a:lnTo>
                    <a:pt x="67225" y="396600"/>
                  </a:lnTo>
                  <a:lnTo>
                    <a:pt x="59647" y="403753"/>
                  </a:lnTo>
                  <a:lnTo>
                    <a:pt x="48947" y="413883"/>
                  </a:lnTo>
                  <a:lnTo>
                    <a:pt x="34263" y="405391"/>
                  </a:lnTo>
                  <a:lnTo>
                    <a:pt x="44338" y="390811"/>
                  </a:lnTo>
                  <a:lnTo>
                    <a:pt x="51050" y="381126"/>
                  </a:lnTo>
                  <a:lnTo>
                    <a:pt x="82560" y="330437"/>
                  </a:lnTo>
                  <a:lnTo>
                    <a:pt x="111316" y="276856"/>
                  </a:lnTo>
                  <a:lnTo>
                    <a:pt x="137319" y="220354"/>
                  </a:lnTo>
                  <a:lnTo>
                    <a:pt x="140874" y="211623"/>
                  </a:lnTo>
                  <a:lnTo>
                    <a:pt x="149288" y="190998"/>
                  </a:lnTo>
                  <a:lnTo>
                    <a:pt x="160983" y="160190"/>
                  </a:lnTo>
                  <a:lnTo>
                    <a:pt x="179011" y="108542"/>
                  </a:lnTo>
                  <a:lnTo>
                    <a:pt x="193101" y="60822"/>
                  </a:lnTo>
                  <a:lnTo>
                    <a:pt x="202597" y="18858"/>
                  </a:lnTo>
                  <a:lnTo>
                    <a:pt x="203867" y="10939"/>
                  </a:lnTo>
                  <a:lnTo>
                    <a:pt x="205621" y="0"/>
                  </a:lnTo>
                  <a:lnTo>
                    <a:pt x="308540" y="50750"/>
                  </a:lnTo>
                  <a:close/>
                </a:path>
              </a:pathLst>
            </a:custGeom>
            <a:ln w="9525">
              <a:solidFill>
                <a:srgbClr val="000000"/>
              </a:solidFill>
            </a:ln>
          </p:spPr>
          <p:txBody>
            <a:bodyPr wrap="square" lIns="0" tIns="0" rIns="0" bIns="0" rtlCol="0"/>
            <a:lstStyle/>
            <a:p/>
          </p:txBody>
        </p:sp>
      </p:grpSp>
      <p:grpSp>
        <p:nvGrpSpPr>
          <p:cNvPr id="16" name="object 16"/>
          <p:cNvGrpSpPr/>
          <p:nvPr/>
        </p:nvGrpSpPr>
        <p:grpSpPr>
          <a:xfrm>
            <a:off x="4953477" y="3235098"/>
            <a:ext cx="1124585" cy="865505"/>
            <a:chOff x="4953477" y="3235098"/>
            <a:chExt cx="1124585" cy="865505"/>
          </a:xfrm>
        </p:grpSpPr>
        <p:sp>
          <p:nvSpPr>
            <p:cNvPr id="17" name="object 17"/>
            <p:cNvSpPr/>
            <p:nvPr/>
          </p:nvSpPr>
          <p:spPr>
            <a:xfrm>
              <a:off x="4958239" y="3239861"/>
              <a:ext cx="1115060" cy="855980"/>
            </a:xfrm>
            <a:custGeom>
              <a:rect l="l" t="t" r="r" b="b"/>
              <a:pathLst>
                <a:path w="1115060" h="855978">
                  <a:moveTo>
                    <a:pt x="1050043" y="61575"/>
                  </a:moveTo>
                  <a:lnTo>
                    <a:pt x="594104" y="61575"/>
                  </a:lnTo>
                  <a:lnTo>
                    <a:pt x="947130" y="45915"/>
                  </a:lnTo>
                  <a:lnTo>
                    <a:pt x="981437" y="3329"/>
                  </a:lnTo>
                  <a:lnTo>
                    <a:pt x="1064654" y="51473"/>
                  </a:lnTo>
                  <a:lnTo>
                    <a:pt x="1050043" y="61575"/>
                  </a:lnTo>
                  <a:close/>
                </a:path>
                <a:path w="1115060" h="855978">
                  <a:moveTo>
                    <a:pt x="520512" y="511980"/>
                  </a:moveTo>
                  <a:lnTo>
                    <a:pt x="522659" y="458191"/>
                  </a:lnTo>
                  <a:lnTo>
                    <a:pt x="525114" y="340433"/>
                  </a:lnTo>
                  <a:lnTo>
                    <a:pt x="525421" y="276479"/>
                  </a:lnTo>
                  <a:lnTo>
                    <a:pt x="525114" y="211565"/>
                  </a:lnTo>
                  <a:lnTo>
                    <a:pt x="522659" y="86133"/>
                  </a:lnTo>
                  <a:lnTo>
                    <a:pt x="520512" y="25631"/>
                  </a:lnTo>
                  <a:lnTo>
                    <a:pt x="594104" y="61575"/>
                  </a:lnTo>
                  <a:lnTo>
                    <a:pt x="1050043" y="61575"/>
                  </a:lnTo>
                  <a:lnTo>
                    <a:pt x="1038066" y="69857"/>
                  </a:lnTo>
                  <a:lnTo>
                    <a:pt x="956932" y="69857"/>
                  </a:lnTo>
                  <a:lnTo>
                    <a:pt x="594104" y="84915"/>
                  </a:lnTo>
                  <a:lnTo>
                    <a:pt x="594104" y="407777"/>
                  </a:lnTo>
                  <a:lnTo>
                    <a:pt x="1028114" y="407868"/>
                  </a:lnTo>
                  <a:lnTo>
                    <a:pt x="1028250" y="418961"/>
                  </a:lnTo>
                  <a:lnTo>
                    <a:pt x="1028691" y="431117"/>
                  </a:lnTo>
                  <a:lnTo>
                    <a:pt x="594104" y="431117"/>
                  </a:lnTo>
                  <a:lnTo>
                    <a:pt x="594104" y="481686"/>
                  </a:lnTo>
                  <a:lnTo>
                    <a:pt x="520512" y="511980"/>
                  </a:lnTo>
                  <a:close/>
                </a:path>
                <a:path w="1115060" h="855978">
                  <a:moveTo>
                    <a:pt x="1028114" y="407868"/>
                  </a:moveTo>
                  <a:lnTo>
                    <a:pt x="956932" y="407868"/>
                  </a:lnTo>
                  <a:lnTo>
                    <a:pt x="956932" y="69857"/>
                  </a:lnTo>
                  <a:lnTo>
                    <a:pt x="1038066" y="69857"/>
                  </a:lnTo>
                  <a:lnTo>
                    <a:pt x="1025496" y="78548"/>
                  </a:lnTo>
                  <a:lnTo>
                    <a:pt x="1025802" y="219280"/>
                  </a:lnTo>
                  <a:lnTo>
                    <a:pt x="1028114" y="407868"/>
                  </a:lnTo>
                  <a:close/>
                </a:path>
                <a:path w="1115060" h="855978">
                  <a:moveTo>
                    <a:pt x="956932" y="501535"/>
                  </a:moveTo>
                  <a:lnTo>
                    <a:pt x="956932" y="432303"/>
                  </a:lnTo>
                  <a:lnTo>
                    <a:pt x="594104" y="431117"/>
                  </a:lnTo>
                  <a:lnTo>
                    <a:pt x="1028691" y="431117"/>
                  </a:lnTo>
                  <a:lnTo>
                    <a:pt x="1030391" y="477937"/>
                  </a:lnTo>
                  <a:lnTo>
                    <a:pt x="956932" y="501535"/>
                  </a:lnTo>
                  <a:close/>
                </a:path>
                <a:path w="1115060" h="855978">
                  <a:moveTo>
                    <a:pt x="44207" y="328644"/>
                  </a:moveTo>
                  <a:lnTo>
                    <a:pt x="0" y="294757"/>
                  </a:lnTo>
                  <a:lnTo>
                    <a:pt x="201372" y="294218"/>
                  </a:lnTo>
                  <a:lnTo>
                    <a:pt x="235751" y="256190"/>
                  </a:lnTo>
                  <a:lnTo>
                    <a:pt x="319235" y="301254"/>
                  </a:lnTo>
                  <a:lnTo>
                    <a:pt x="296311" y="316886"/>
                  </a:lnTo>
                  <a:lnTo>
                    <a:pt x="211194" y="316886"/>
                  </a:lnTo>
                  <a:lnTo>
                    <a:pt x="137525" y="317131"/>
                  </a:lnTo>
                  <a:lnTo>
                    <a:pt x="121400" y="317761"/>
                  </a:lnTo>
                  <a:lnTo>
                    <a:pt x="105985" y="318827"/>
                  </a:lnTo>
                  <a:lnTo>
                    <a:pt x="76120" y="322914"/>
                  </a:lnTo>
                  <a:lnTo>
                    <a:pt x="44207" y="328644"/>
                  </a:lnTo>
                  <a:close/>
                </a:path>
                <a:path w="1115060" h="855978">
                  <a:moveTo>
                    <a:pt x="270130" y="790852"/>
                  </a:moveTo>
                  <a:lnTo>
                    <a:pt x="186638" y="721584"/>
                  </a:lnTo>
                  <a:lnTo>
                    <a:pt x="198865" y="709178"/>
                  </a:lnTo>
                  <a:lnTo>
                    <a:pt x="201602" y="705977"/>
                  </a:lnTo>
                  <a:lnTo>
                    <a:pt x="207741" y="693746"/>
                  </a:lnTo>
                  <a:lnTo>
                    <a:pt x="208010" y="692545"/>
                  </a:lnTo>
                  <a:lnTo>
                    <a:pt x="211194" y="672670"/>
                  </a:lnTo>
                  <a:lnTo>
                    <a:pt x="211194" y="316886"/>
                  </a:lnTo>
                  <a:lnTo>
                    <a:pt x="296311" y="316886"/>
                  </a:lnTo>
                  <a:lnTo>
                    <a:pt x="279952" y="328041"/>
                  </a:lnTo>
                  <a:lnTo>
                    <a:pt x="279952" y="677153"/>
                  </a:lnTo>
                  <a:lnTo>
                    <a:pt x="355053" y="677153"/>
                  </a:lnTo>
                  <a:lnTo>
                    <a:pt x="343780" y="689662"/>
                  </a:lnTo>
                  <a:lnTo>
                    <a:pt x="324451" y="712792"/>
                  </a:lnTo>
                  <a:lnTo>
                    <a:pt x="287626" y="763347"/>
                  </a:lnTo>
                  <a:lnTo>
                    <a:pt x="270130" y="790852"/>
                  </a:lnTo>
                  <a:close/>
                </a:path>
                <a:path w="1115060" h="855978">
                  <a:moveTo>
                    <a:pt x="355053" y="677153"/>
                  </a:moveTo>
                  <a:lnTo>
                    <a:pt x="279952" y="677153"/>
                  </a:lnTo>
                  <a:lnTo>
                    <a:pt x="471420" y="526981"/>
                  </a:lnTo>
                  <a:lnTo>
                    <a:pt x="486147" y="538663"/>
                  </a:lnTo>
                  <a:lnTo>
                    <a:pt x="438589" y="588074"/>
                  </a:lnTo>
                  <a:lnTo>
                    <a:pt x="367406" y="663445"/>
                  </a:lnTo>
                  <a:lnTo>
                    <a:pt x="355053" y="677153"/>
                  </a:lnTo>
                  <a:close/>
                </a:path>
                <a:path w="1115060" h="855978">
                  <a:moveTo>
                    <a:pt x="378145" y="835530"/>
                  </a:moveTo>
                  <a:lnTo>
                    <a:pt x="363417" y="823614"/>
                  </a:lnTo>
                  <a:lnTo>
                    <a:pt x="387561" y="807074"/>
                  </a:lnTo>
                  <a:lnTo>
                    <a:pt x="433431" y="773204"/>
                  </a:lnTo>
                  <a:lnTo>
                    <a:pt x="476079" y="738294"/>
                  </a:lnTo>
                  <a:lnTo>
                    <a:pt x="515506" y="702364"/>
                  </a:lnTo>
                  <a:lnTo>
                    <a:pt x="551696" y="665641"/>
                  </a:lnTo>
                  <a:lnTo>
                    <a:pt x="584656" y="627966"/>
                  </a:lnTo>
                  <a:lnTo>
                    <a:pt x="614397" y="589216"/>
                  </a:lnTo>
                  <a:lnTo>
                    <a:pt x="640919" y="549427"/>
                  </a:lnTo>
                  <a:lnTo>
                    <a:pt x="652973" y="529154"/>
                  </a:lnTo>
                  <a:lnTo>
                    <a:pt x="755993" y="601792"/>
                  </a:lnTo>
                  <a:lnTo>
                    <a:pt x="702030" y="612463"/>
                  </a:lnTo>
                  <a:lnTo>
                    <a:pt x="681794" y="630880"/>
                  </a:lnTo>
                  <a:lnTo>
                    <a:pt x="641322" y="665817"/>
                  </a:lnTo>
                  <a:lnTo>
                    <a:pt x="600849" y="698247"/>
                  </a:lnTo>
                  <a:lnTo>
                    <a:pt x="560377" y="728201"/>
                  </a:lnTo>
                  <a:lnTo>
                    <a:pt x="519898" y="755832"/>
                  </a:lnTo>
                  <a:lnTo>
                    <a:pt x="479397" y="781488"/>
                  </a:lnTo>
                  <a:lnTo>
                    <a:pt x="438896" y="804826"/>
                  </a:lnTo>
                  <a:lnTo>
                    <a:pt x="398395" y="825866"/>
                  </a:lnTo>
                  <a:lnTo>
                    <a:pt x="378145" y="835530"/>
                  </a:lnTo>
                  <a:close/>
                </a:path>
                <a:path w="1115060" h="855978">
                  <a:moveTo>
                    <a:pt x="1069549" y="855893"/>
                  </a:moveTo>
                  <a:lnTo>
                    <a:pt x="1020602" y="790428"/>
                  </a:lnTo>
                  <a:lnTo>
                    <a:pt x="1015248" y="778579"/>
                  </a:lnTo>
                  <a:lnTo>
                    <a:pt x="1001787" y="753626"/>
                  </a:lnTo>
                  <a:lnTo>
                    <a:pt x="963824" y="699138"/>
                  </a:lnTo>
                  <a:lnTo>
                    <a:pt x="939319" y="669700"/>
                  </a:lnTo>
                  <a:lnTo>
                    <a:pt x="911139" y="638819"/>
                  </a:lnTo>
                  <a:lnTo>
                    <a:pt x="879283" y="606559"/>
                  </a:lnTo>
                  <a:lnTo>
                    <a:pt x="824608" y="555734"/>
                  </a:lnTo>
                  <a:lnTo>
                    <a:pt x="839311" y="544029"/>
                  </a:lnTo>
                  <a:lnTo>
                    <a:pt x="897050" y="578098"/>
                  </a:lnTo>
                  <a:lnTo>
                    <a:pt x="970448" y="624532"/>
                  </a:lnTo>
                  <a:lnTo>
                    <a:pt x="1010544" y="652364"/>
                  </a:lnTo>
                  <a:lnTo>
                    <a:pt x="1057611" y="690331"/>
                  </a:lnTo>
                  <a:lnTo>
                    <a:pt x="1090465" y="724681"/>
                  </a:lnTo>
                  <a:lnTo>
                    <a:pt x="1113580" y="778818"/>
                  </a:lnTo>
                  <a:lnTo>
                    <a:pt x="1114557" y="785553"/>
                  </a:lnTo>
                  <a:lnTo>
                    <a:pt x="1112722" y="803195"/>
                  </a:lnTo>
                  <a:lnTo>
                    <a:pt x="1109316" y="811820"/>
                  </a:lnTo>
                  <a:lnTo>
                    <a:pt x="1101364" y="827061"/>
                  </a:lnTo>
                  <a:lnTo>
                    <a:pt x="1069549" y="855893"/>
                  </a:lnTo>
                  <a:close/>
                </a:path>
                <a:path w="1115060" h="855978">
                  <a:moveTo>
                    <a:pt x="275041" y="168708"/>
                  </a:moveTo>
                  <a:lnTo>
                    <a:pt x="235751" y="127384"/>
                  </a:lnTo>
                  <a:lnTo>
                    <a:pt x="227693" y="113206"/>
                  </a:lnTo>
                  <a:lnTo>
                    <a:pt x="207434" y="84572"/>
                  </a:lnTo>
                  <a:lnTo>
                    <a:pt x="181649" y="55581"/>
                  </a:lnTo>
                  <a:lnTo>
                    <a:pt x="153393" y="29111"/>
                  </a:lnTo>
                  <a:lnTo>
                    <a:pt x="132614" y="11471"/>
                  </a:lnTo>
                  <a:lnTo>
                    <a:pt x="142437" y="0"/>
                  </a:lnTo>
                  <a:lnTo>
                    <a:pt x="180449" y="13935"/>
                  </a:lnTo>
                  <a:lnTo>
                    <a:pt x="239894" y="38180"/>
                  </a:lnTo>
                  <a:lnTo>
                    <a:pt x="279952" y="58618"/>
                  </a:lnTo>
                  <a:lnTo>
                    <a:pt x="316013" y="91967"/>
                  </a:lnTo>
                  <a:lnTo>
                    <a:pt x="319235" y="113015"/>
                  </a:lnTo>
                  <a:lnTo>
                    <a:pt x="310103" y="139497"/>
                  </a:lnTo>
                  <a:lnTo>
                    <a:pt x="308304" y="142939"/>
                  </a:lnTo>
                  <a:lnTo>
                    <a:pt x="306060" y="145700"/>
                  </a:lnTo>
                  <a:lnTo>
                    <a:pt x="297141" y="155222"/>
                  </a:lnTo>
                  <a:lnTo>
                    <a:pt x="275041" y="168708"/>
                  </a:lnTo>
                  <a:close/>
                </a:path>
              </a:pathLst>
            </a:custGeom>
            <a:solidFill>
              <a:srgbClr val="000000"/>
            </a:solidFill>
          </p:spPr>
          <p:txBody>
            <a:bodyPr wrap="square" lIns="0" tIns="0" rIns="0" bIns="0" rtlCol="0"/>
            <a:lstStyle/>
            <a:p/>
          </p:txBody>
        </p:sp>
        <p:sp>
          <p:nvSpPr>
            <p:cNvPr id="18" name="object 18"/>
            <p:cNvSpPr/>
            <p:nvPr/>
          </p:nvSpPr>
          <p:spPr>
            <a:xfrm>
              <a:off x="5321657" y="3243190"/>
              <a:ext cx="751205" cy="852805"/>
            </a:xfrm>
            <a:custGeom>
              <a:rect l="l" t="t" r="r" b="b"/>
              <a:pathLst>
                <a:path w="751204" h="852803">
                  <a:moveTo>
                    <a:pt x="230686" y="404448"/>
                  </a:moveTo>
                  <a:lnTo>
                    <a:pt x="593514" y="404539"/>
                  </a:lnTo>
                  <a:lnTo>
                    <a:pt x="593514" y="66528"/>
                  </a:lnTo>
                  <a:lnTo>
                    <a:pt x="230686" y="81586"/>
                  </a:lnTo>
                  <a:lnTo>
                    <a:pt x="230686" y="404448"/>
                  </a:lnTo>
                  <a:close/>
                </a:path>
                <a:path w="751204" h="852803">
                  <a:moveTo>
                    <a:pt x="662078" y="75219"/>
                  </a:moveTo>
                  <a:lnTo>
                    <a:pt x="662221" y="140897"/>
                  </a:lnTo>
                  <a:lnTo>
                    <a:pt x="662384" y="215951"/>
                  </a:lnTo>
                  <a:lnTo>
                    <a:pt x="664832" y="415631"/>
                  </a:lnTo>
                  <a:lnTo>
                    <a:pt x="666769" y="468969"/>
                  </a:lnTo>
                  <a:lnTo>
                    <a:pt x="666973" y="474608"/>
                  </a:lnTo>
                  <a:lnTo>
                    <a:pt x="593514" y="498206"/>
                  </a:lnTo>
                  <a:lnTo>
                    <a:pt x="593514" y="428974"/>
                  </a:lnTo>
                  <a:lnTo>
                    <a:pt x="230686" y="427787"/>
                  </a:lnTo>
                  <a:lnTo>
                    <a:pt x="230686" y="478356"/>
                  </a:lnTo>
                  <a:lnTo>
                    <a:pt x="157094" y="508651"/>
                  </a:lnTo>
                  <a:lnTo>
                    <a:pt x="159241" y="454861"/>
                  </a:lnTo>
                  <a:lnTo>
                    <a:pt x="161696" y="337104"/>
                  </a:lnTo>
                  <a:lnTo>
                    <a:pt x="161893" y="295925"/>
                  </a:lnTo>
                  <a:lnTo>
                    <a:pt x="162003" y="273149"/>
                  </a:lnTo>
                  <a:lnTo>
                    <a:pt x="161696" y="208236"/>
                  </a:lnTo>
                  <a:lnTo>
                    <a:pt x="159241" y="82804"/>
                  </a:lnTo>
                  <a:lnTo>
                    <a:pt x="157680" y="38801"/>
                  </a:lnTo>
                  <a:lnTo>
                    <a:pt x="157094" y="22302"/>
                  </a:lnTo>
                  <a:lnTo>
                    <a:pt x="230686" y="58246"/>
                  </a:lnTo>
                  <a:lnTo>
                    <a:pt x="583713" y="42585"/>
                  </a:lnTo>
                  <a:lnTo>
                    <a:pt x="618019" y="0"/>
                  </a:lnTo>
                  <a:lnTo>
                    <a:pt x="701236" y="48144"/>
                  </a:lnTo>
                  <a:lnTo>
                    <a:pt x="662078" y="75219"/>
                  </a:lnTo>
                  <a:close/>
                </a:path>
                <a:path w="751204" h="852803">
                  <a:moveTo>
                    <a:pt x="392575" y="598463"/>
                  </a:moveTo>
                  <a:lnTo>
                    <a:pt x="338612" y="609134"/>
                  </a:lnTo>
                  <a:lnTo>
                    <a:pt x="319054" y="626935"/>
                  </a:lnTo>
                  <a:lnTo>
                    <a:pt x="318376" y="627551"/>
                  </a:lnTo>
                  <a:lnTo>
                    <a:pt x="277904" y="662488"/>
                  </a:lnTo>
                  <a:lnTo>
                    <a:pt x="237432" y="694918"/>
                  </a:lnTo>
                  <a:lnTo>
                    <a:pt x="196960" y="724872"/>
                  </a:lnTo>
                  <a:lnTo>
                    <a:pt x="156480" y="752503"/>
                  </a:lnTo>
                  <a:lnTo>
                    <a:pt x="115979" y="778159"/>
                  </a:lnTo>
                  <a:lnTo>
                    <a:pt x="75479" y="801497"/>
                  </a:lnTo>
                  <a:lnTo>
                    <a:pt x="34978" y="822537"/>
                  </a:lnTo>
                  <a:lnTo>
                    <a:pt x="14727" y="832201"/>
                  </a:lnTo>
                  <a:lnTo>
                    <a:pt x="0" y="820285"/>
                  </a:lnTo>
                  <a:lnTo>
                    <a:pt x="70013" y="769875"/>
                  </a:lnTo>
                  <a:lnTo>
                    <a:pt x="112662" y="734965"/>
                  </a:lnTo>
                  <a:lnTo>
                    <a:pt x="152088" y="699034"/>
                  </a:lnTo>
                  <a:lnTo>
                    <a:pt x="188278" y="662312"/>
                  </a:lnTo>
                  <a:lnTo>
                    <a:pt x="221238" y="624637"/>
                  </a:lnTo>
                  <a:lnTo>
                    <a:pt x="250980" y="585887"/>
                  </a:lnTo>
                  <a:lnTo>
                    <a:pt x="277501" y="546098"/>
                  </a:lnTo>
                  <a:lnTo>
                    <a:pt x="289555" y="525824"/>
                  </a:lnTo>
                  <a:lnTo>
                    <a:pt x="392575" y="598463"/>
                  </a:lnTo>
                  <a:close/>
                </a:path>
                <a:path w="751204" h="852803">
                  <a:moveTo>
                    <a:pt x="475893" y="540700"/>
                  </a:moveTo>
                  <a:lnTo>
                    <a:pt x="508092" y="559633"/>
                  </a:lnTo>
                  <a:lnTo>
                    <a:pt x="533632" y="574769"/>
                  </a:lnTo>
                  <a:lnTo>
                    <a:pt x="607030" y="621203"/>
                  </a:lnTo>
                  <a:lnTo>
                    <a:pt x="647127" y="649035"/>
                  </a:lnTo>
                  <a:lnTo>
                    <a:pt x="654208" y="654291"/>
                  </a:lnTo>
                  <a:lnTo>
                    <a:pt x="664526" y="661970"/>
                  </a:lnTo>
                  <a:lnTo>
                    <a:pt x="694194" y="687002"/>
                  </a:lnTo>
                  <a:lnTo>
                    <a:pt x="727048" y="721352"/>
                  </a:lnTo>
                  <a:lnTo>
                    <a:pt x="745289" y="753269"/>
                  </a:lnTo>
                  <a:lnTo>
                    <a:pt x="750163" y="775489"/>
                  </a:lnTo>
                  <a:lnTo>
                    <a:pt x="751140" y="782224"/>
                  </a:lnTo>
                  <a:lnTo>
                    <a:pt x="749304" y="799865"/>
                  </a:lnTo>
                  <a:lnTo>
                    <a:pt x="745898" y="808491"/>
                  </a:lnTo>
                  <a:lnTo>
                    <a:pt x="737946" y="823732"/>
                  </a:lnTo>
                  <a:lnTo>
                    <a:pt x="709474" y="849550"/>
                  </a:lnTo>
                  <a:lnTo>
                    <a:pt x="706131" y="852564"/>
                  </a:lnTo>
                  <a:lnTo>
                    <a:pt x="657184" y="787098"/>
                  </a:lnTo>
                  <a:lnTo>
                    <a:pt x="638369" y="750297"/>
                  </a:lnTo>
                  <a:lnTo>
                    <a:pt x="600406" y="695809"/>
                  </a:lnTo>
                  <a:lnTo>
                    <a:pt x="575902" y="666371"/>
                  </a:lnTo>
                  <a:lnTo>
                    <a:pt x="547721" y="635490"/>
                  </a:lnTo>
                  <a:lnTo>
                    <a:pt x="515866" y="603230"/>
                  </a:lnTo>
                  <a:lnTo>
                    <a:pt x="461190" y="552405"/>
                  </a:lnTo>
                  <a:lnTo>
                    <a:pt x="475893" y="540700"/>
                  </a:lnTo>
                  <a:close/>
                </a:path>
              </a:pathLst>
            </a:custGeom>
            <a:ln w="9525">
              <a:solidFill>
                <a:srgbClr val="000000"/>
              </a:solidFill>
            </a:ln>
          </p:spPr>
          <p:txBody>
            <a:bodyPr wrap="square" lIns="0" tIns="0" rIns="0" bIns="0" rtlCol="0"/>
            <a:lstStyle/>
            <a:p/>
          </p:txBody>
        </p:sp>
        <p:pic>
          <p:nvPicPr>
            <p:cNvPr id="19" name="object 19"/>
            <p:cNvPicPr/>
            <p:nvPr/>
          </p:nvPicPr>
          <p:blipFill>
            <a:blip r:embed="rId3"/>
            <a:stretch>
              <a:fillRect/>
            </a:stretch>
          </p:blipFill>
          <p:spPr>
            <a:xfrm>
              <a:off x="5086091" y="3235098"/>
              <a:ext cx="196145" cy="178233"/>
            </a:xfrm>
            <a:prstGeom prst="rect">
              <a:avLst/>
            </a:prstGeom>
          </p:spPr>
        </p:pic>
        <p:sp>
          <p:nvSpPr>
            <p:cNvPr id="20" name="object 20"/>
            <p:cNvSpPr/>
            <p:nvPr/>
          </p:nvSpPr>
          <p:spPr>
            <a:xfrm>
              <a:off x="4958239" y="3496051"/>
              <a:ext cx="486409" cy="534670"/>
            </a:xfrm>
            <a:custGeom>
              <a:rect l="l" t="t" r="r" b="b"/>
              <a:pathLst>
                <a:path w="486409" h="534670">
                  <a:moveTo>
                    <a:pt x="471420" y="270791"/>
                  </a:moveTo>
                  <a:lnTo>
                    <a:pt x="486147" y="282473"/>
                  </a:lnTo>
                  <a:lnTo>
                    <a:pt x="452799" y="317157"/>
                  </a:lnTo>
                  <a:lnTo>
                    <a:pt x="438589" y="331884"/>
                  </a:lnTo>
                  <a:lnTo>
                    <a:pt x="367406" y="407255"/>
                  </a:lnTo>
                  <a:lnTo>
                    <a:pt x="349162" y="427508"/>
                  </a:lnTo>
                  <a:lnTo>
                    <a:pt x="343780" y="433471"/>
                  </a:lnTo>
                  <a:lnTo>
                    <a:pt x="333016" y="446361"/>
                  </a:lnTo>
                  <a:lnTo>
                    <a:pt x="324451" y="456602"/>
                  </a:lnTo>
                  <a:lnTo>
                    <a:pt x="287626" y="507157"/>
                  </a:lnTo>
                  <a:lnTo>
                    <a:pt x="281707" y="516465"/>
                  </a:lnTo>
                  <a:lnTo>
                    <a:pt x="270130" y="534662"/>
                  </a:lnTo>
                  <a:lnTo>
                    <a:pt x="186638" y="465394"/>
                  </a:lnTo>
                  <a:lnTo>
                    <a:pt x="198865" y="452988"/>
                  </a:lnTo>
                  <a:lnTo>
                    <a:pt x="201602" y="449786"/>
                  </a:lnTo>
                  <a:lnTo>
                    <a:pt x="207741" y="437556"/>
                  </a:lnTo>
                  <a:lnTo>
                    <a:pt x="208010" y="436355"/>
                  </a:lnTo>
                  <a:lnTo>
                    <a:pt x="211194" y="416480"/>
                  </a:lnTo>
                  <a:lnTo>
                    <a:pt x="211194" y="60696"/>
                  </a:lnTo>
                  <a:lnTo>
                    <a:pt x="137525" y="60941"/>
                  </a:lnTo>
                  <a:lnTo>
                    <a:pt x="121400" y="61571"/>
                  </a:lnTo>
                  <a:lnTo>
                    <a:pt x="105985" y="62637"/>
                  </a:lnTo>
                  <a:lnTo>
                    <a:pt x="76120" y="66724"/>
                  </a:lnTo>
                  <a:lnTo>
                    <a:pt x="44207" y="72454"/>
                  </a:lnTo>
                  <a:lnTo>
                    <a:pt x="0" y="38567"/>
                  </a:lnTo>
                  <a:lnTo>
                    <a:pt x="201372" y="38027"/>
                  </a:lnTo>
                  <a:lnTo>
                    <a:pt x="235751" y="0"/>
                  </a:lnTo>
                  <a:lnTo>
                    <a:pt x="319235" y="45064"/>
                  </a:lnTo>
                  <a:lnTo>
                    <a:pt x="279952" y="71851"/>
                  </a:lnTo>
                  <a:lnTo>
                    <a:pt x="279952" y="420963"/>
                  </a:lnTo>
                  <a:lnTo>
                    <a:pt x="471420" y="270791"/>
                  </a:lnTo>
                  <a:close/>
                </a:path>
              </a:pathLst>
            </a:custGeom>
            <a:ln w="9525">
              <a:solidFill>
                <a:srgbClr val="000000"/>
              </a:solidFill>
            </a:ln>
          </p:spPr>
          <p:txBody>
            <a:bodyPr wrap="square" lIns="0" tIns="0" rIns="0" bIns="0" rtlCol="0"/>
            <a:lstStyle/>
            <a:p/>
          </p:txBody>
        </p:sp>
      </p:grpSp>
      <p:grpSp>
        <p:nvGrpSpPr>
          <p:cNvPr id="21" name="object 21"/>
          <p:cNvGrpSpPr/>
          <p:nvPr/>
        </p:nvGrpSpPr>
        <p:grpSpPr>
          <a:xfrm>
            <a:off x="6213850" y="3078979"/>
            <a:ext cx="1129030" cy="1158875"/>
            <a:chOff x="6213850" y="3078979"/>
            <a:chExt cx="1129030" cy="1158875"/>
          </a:xfrm>
        </p:grpSpPr>
        <p:sp>
          <p:nvSpPr>
            <p:cNvPr id="22" name="object 22"/>
            <p:cNvSpPr/>
            <p:nvPr/>
          </p:nvSpPr>
          <p:spPr>
            <a:xfrm>
              <a:off x="6218613" y="3083741"/>
              <a:ext cx="1119505" cy="1149350"/>
            </a:xfrm>
            <a:custGeom>
              <a:rect l="l" t="t" r="r" b="b"/>
              <a:pathLst>
                <a:path w="1119504" h="1149350">
                  <a:moveTo>
                    <a:pt x="185709" y="239474"/>
                  </a:moveTo>
                  <a:lnTo>
                    <a:pt x="141728" y="202514"/>
                  </a:lnTo>
                  <a:lnTo>
                    <a:pt x="551293" y="168260"/>
                  </a:lnTo>
                  <a:lnTo>
                    <a:pt x="544808" y="142505"/>
                  </a:lnTo>
                  <a:lnTo>
                    <a:pt x="530185" y="103053"/>
                  </a:lnTo>
                  <a:lnTo>
                    <a:pt x="504741" y="61070"/>
                  </a:lnTo>
                  <a:lnTo>
                    <a:pt x="463666" y="15502"/>
                  </a:lnTo>
                  <a:lnTo>
                    <a:pt x="473402" y="0"/>
                  </a:lnTo>
                  <a:lnTo>
                    <a:pt x="561869" y="30414"/>
                  </a:lnTo>
                  <a:lnTo>
                    <a:pt x="599519" y="54196"/>
                  </a:lnTo>
                  <a:lnTo>
                    <a:pt x="614579" y="93775"/>
                  </a:lnTo>
                  <a:lnTo>
                    <a:pt x="612166" y="108969"/>
                  </a:lnTo>
                  <a:lnTo>
                    <a:pt x="609103" y="120073"/>
                  </a:lnTo>
                  <a:lnTo>
                    <a:pt x="599366" y="138168"/>
                  </a:lnTo>
                  <a:lnTo>
                    <a:pt x="575634" y="166009"/>
                  </a:lnTo>
                  <a:lnTo>
                    <a:pt x="864305" y="166009"/>
                  </a:lnTo>
                  <a:lnTo>
                    <a:pt x="302789" y="217355"/>
                  </a:lnTo>
                  <a:lnTo>
                    <a:pt x="256597" y="222723"/>
                  </a:lnTo>
                  <a:lnTo>
                    <a:pt x="205220" y="233864"/>
                  </a:lnTo>
                  <a:lnTo>
                    <a:pt x="185709" y="239474"/>
                  </a:lnTo>
                  <a:close/>
                </a:path>
                <a:path w="1119504" h="1149350">
                  <a:moveTo>
                    <a:pt x="864305" y="166009"/>
                  </a:moveTo>
                  <a:lnTo>
                    <a:pt x="575634" y="166009"/>
                  </a:lnTo>
                  <a:lnTo>
                    <a:pt x="857478" y="137447"/>
                  </a:lnTo>
                  <a:lnTo>
                    <a:pt x="915638" y="67392"/>
                  </a:lnTo>
                  <a:lnTo>
                    <a:pt x="997987" y="153785"/>
                  </a:lnTo>
                  <a:lnTo>
                    <a:pt x="864305" y="166009"/>
                  </a:lnTo>
                  <a:close/>
                </a:path>
                <a:path w="1119504" h="1149350">
                  <a:moveTo>
                    <a:pt x="1095985" y="399488"/>
                  </a:moveTo>
                  <a:lnTo>
                    <a:pt x="444193" y="399488"/>
                  </a:lnTo>
                  <a:lnTo>
                    <a:pt x="648638" y="391449"/>
                  </a:lnTo>
                  <a:lnTo>
                    <a:pt x="663816" y="363725"/>
                  </a:lnTo>
                  <a:lnTo>
                    <a:pt x="690528" y="309285"/>
                  </a:lnTo>
                  <a:lnTo>
                    <a:pt x="712382" y="256384"/>
                  </a:lnTo>
                  <a:lnTo>
                    <a:pt x="729381" y="205243"/>
                  </a:lnTo>
                  <a:lnTo>
                    <a:pt x="736059" y="180399"/>
                  </a:lnTo>
                  <a:lnTo>
                    <a:pt x="828338" y="238736"/>
                  </a:lnTo>
                  <a:lnTo>
                    <a:pt x="784628" y="262685"/>
                  </a:lnTo>
                  <a:lnTo>
                    <a:pt x="756398" y="299081"/>
                  </a:lnTo>
                  <a:lnTo>
                    <a:pt x="705401" y="362623"/>
                  </a:lnTo>
                  <a:lnTo>
                    <a:pt x="682635" y="389952"/>
                  </a:lnTo>
                  <a:lnTo>
                    <a:pt x="1087673" y="389952"/>
                  </a:lnTo>
                  <a:lnTo>
                    <a:pt x="1095985" y="399488"/>
                  </a:lnTo>
                  <a:close/>
                </a:path>
                <a:path w="1119504" h="1149350">
                  <a:moveTo>
                    <a:pt x="43984" y="451610"/>
                  </a:moveTo>
                  <a:lnTo>
                    <a:pt x="0" y="413957"/>
                  </a:lnTo>
                  <a:lnTo>
                    <a:pt x="419853" y="400441"/>
                  </a:lnTo>
                  <a:lnTo>
                    <a:pt x="410166" y="368560"/>
                  </a:lnTo>
                  <a:lnTo>
                    <a:pt x="392486" y="325633"/>
                  </a:lnTo>
                  <a:lnTo>
                    <a:pt x="351374" y="265909"/>
                  </a:lnTo>
                  <a:lnTo>
                    <a:pt x="332058" y="242721"/>
                  </a:lnTo>
                  <a:lnTo>
                    <a:pt x="341815" y="228239"/>
                  </a:lnTo>
                  <a:lnTo>
                    <a:pt x="396364" y="252199"/>
                  </a:lnTo>
                  <a:lnTo>
                    <a:pt x="446856" y="281913"/>
                  </a:lnTo>
                  <a:lnTo>
                    <a:pt x="472789" y="314406"/>
                  </a:lnTo>
                  <a:lnTo>
                    <a:pt x="478270" y="336434"/>
                  </a:lnTo>
                  <a:lnTo>
                    <a:pt x="475976" y="349885"/>
                  </a:lnTo>
                  <a:lnTo>
                    <a:pt x="473478" y="358700"/>
                  </a:lnTo>
                  <a:lnTo>
                    <a:pt x="467489" y="369811"/>
                  </a:lnTo>
                  <a:lnTo>
                    <a:pt x="444193" y="399488"/>
                  </a:lnTo>
                  <a:lnTo>
                    <a:pt x="1095985" y="399488"/>
                  </a:lnTo>
                  <a:lnTo>
                    <a:pt x="1099707" y="403758"/>
                  </a:lnTo>
                  <a:lnTo>
                    <a:pt x="161276" y="435785"/>
                  </a:lnTo>
                  <a:lnTo>
                    <a:pt x="135177" y="437185"/>
                  </a:lnTo>
                  <a:lnTo>
                    <a:pt x="115001" y="438758"/>
                  </a:lnTo>
                  <a:lnTo>
                    <a:pt x="85678" y="442730"/>
                  </a:lnTo>
                  <a:lnTo>
                    <a:pt x="63551" y="447093"/>
                  </a:lnTo>
                  <a:lnTo>
                    <a:pt x="43984" y="451610"/>
                  </a:lnTo>
                  <a:close/>
                </a:path>
                <a:path w="1119504" h="1149350">
                  <a:moveTo>
                    <a:pt x="1087673" y="389952"/>
                  </a:moveTo>
                  <a:lnTo>
                    <a:pt x="682635" y="389952"/>
                  </a:lnTo>
                  <a:lnTo>
                    <a:pt x="959235" y="377334"/>
                  </a:lnTo>
                  <a:lnTo>
                    <a:pt x="1017363" y="309286"/>
                  </a:lnTo>
                  <a:lnTo>
                    <a:pt x="1087673" y="389952"/>
                  </a:lnTo>
                  <a:close/>
                </a:path>
                <a:path w="1119504" h="1149350">
                  <a:moveTo>
                    <a:pt x="876404" y="527647"/>
                  </a:moveTo>
                  <a:lnTo>
                    <a:pt x="312545" y="527647"/>
                  </a:lnTo>
                  <a:lnTo>
                    <a:pt x="774913" y="523677"/>
                  </a:lnTo>
                  <a:lnTo>
                    <a:pt x="823481" y="471559"/>
                  </a:lnTo>
                  <a:lnTo>
                    <a:pt x="876404" y="527647"/>
                  </a:lnTo>
                  <a:close/>
                </a:path>
                <a:path w="1119504" h="1149350">
                  <a:moveTo>
                    <a:pt x="239371" y="811771"/>
                  </a:moveTo>
                  <a:lnTo>
                    <a:pt x="241505" y="764462"/>
                  </a:lnTo>
                  <a:lnTo>
                    <a:pt x="243944" y="682341"/>
                  </a:lnTo>
                  <a:lnTo>
                    <a:pt x="244249" y="647568"/>
                  </a:lnTo>
                  <a:lnTo>
                    <a:pt x="243944" y="613346"/>
                  </a:lnTo>
                  <a:lnTo>
                    <a:pt x="241505" y="535635"/>
                  </a:lnTo>
                  <a:lnTo>
                    <a:pt x="239371" y="492182"/>
                  </a:lnTo>
                  <a:lnTo>
                    <a:pt x="312545" y="527647"/>
                  </a:lnTo>
                  <a:lnTo>
                    <a:pt x="876404" y="527647"/>
                  </a:lnTo>
                  <a:lnTo>
                    <a:pt x="891418" y="543559"/>
                  </a:lnTo>
                  <a:lnTo>
                    <a:pt x="876508" y="554278"/>
                  </a:lnTo>
                  <a:lnTo>
                    <a:pt x="784628" y="554278"/>
                  </a:lnTo>
                  <a:lnTo>
                    <a:pt x="307668" y="555098"/>
                  </a:lnTo>
                  <a:lnTo>
                    <a:pt x="307668" y="724153"/>
                  </a:lnTo>
                  <a:lnTo>
                    <a:pt x="784628" y="743558"/>
                  </a:lnTo>
                  <a:lnTo>
                    <a:pt x="850292" y="743558"/>
                  </a:lnTo>
                  <a:lnTo>
                    <a:pt x="850458" y="751567"/>
                  </a:lnTo>
                  <a:lnTo>
                    <a:pt x="307668" y="751567"/>
                  </a:lnTo>
                  <a:lnTo>
                    <a:pt x="307668" y="792689"/>
                  </a:lnTo>
                  <a:lnTo>
                    <a:pt x="239371" y="811771"/>
                  </a:lnTo>
                  <a:close/>
                </a:path>
                <a:path w="1119504" h="1149350">
                  <a:moveTo>
                    <a:pt x="850292" y="743558"/>
                  </a:moveTo>
                  <a:lnTo>
                    <a:pt x="784628" y="743558"/>
                  </a:lnTo>
                  <a:lnTo>
                    <a:pt x="784628" y="554278"/>
                  </a:lnTo>
                  <a:lnTo>
                    <a:pt x="876508" y="554278"/>
                  </a:lnTo>
                  <a:lnTo>
                    <a:pt x="847764" y="574943"/>
                  </a:lnTo>
                  <a:lnTo>
                    <a:pt x="848068" y="636329"/>
                  </a:lnTo>
                  <a:lnTo>
                    <a:pt x="850292" y="743558"/>
                  </a:lnTo>
                  <a:close/>
                </a:path>
                <a:path w="1119504" h="1149350">
                  <a:moveTo>
                    <a:pt x="0" y="1065990"/>
                  </a:moveTo>
                  <a:lnTo>
                    <a:pt x="0" y="1048831"/>
                  </a:lnTo>
                  <a:lnTo>
                    <a:pt x="34424" y="1045103"/>
                  </a:lnTo>
                  <a:lnTo>
                    <a:pt x="91748" y="1037422"/>
                  </a:lnTo>
                  <a:lnTo>
                    <a:pt x="144896" y="1028003"/>
                  </a:lnTo>
                  <a:lnTo>
                    <a:pt x="191616" y="1017287"/>
                  </a:lnTo>
                  <a:lnTo>
                    <a:pt x="236873" y="1003518"/>
                  </a:lnTo>
                  <a:lnTo>
                    <a:pt x="300769" y="972513"/>
                  </a:lnTo>
                  <a:lnTo>
                    <a:pt x="341815" y="939393"/>
                  </a:lnTo>
                  <a:lnTo>
                    <a:pt x="368970" y="900413"/>
                  </a:lnTo>
                  <a:lnTo>
                    <a:pt x="385891" y="857135"/>
                  </a:lnTo>
                  <a:lnTo>
                    <a:pt x="399365" y="796750"/>
                  </a:lnTo>
                  <a:lnTo>
                    <a:pt x="405233" y="755586"/>
                  </a:lnTo>
                  <a:lnTo>
                    <a:pt x="307668" y="751567"/>
                  </a:lnTo>
                  <a:lnTo>
                    <a:pt x="850458" y="751567"/>
                  </a:lnTo>
                  <a:lnTo>
                    <a:pt x="850580" y="755586"/>
                  </a:lnTo>
                  <a:lnTo>
                    <a:pt x="850710" y="758983"/>
                  </a:lnTo>
                  <a:lnTo>
                    <a:pt x="478270" y="758983"/>
                  </a:lnTo>
                  <a:lnTo>
                    <a:pt x="472193" y="798852"/>
                  </a:lnTo>
                  <a:lnTo>
                    <a:pt x="461584" y="848987"/>
                  </a:lnTo>
                  <a:lnTo>
                    <a:pt x="441731" y="906007"/>
                  </a:lnTo>
                  <a:lnTo>
                    <a:pt x="416097" y="949630"/>
                  </a:lnTo>
                  <a:lnTo>
                    <a:pt x="376154" y="986891"/>
                  </a:lnTo>
                  <a:lnTo>
                    <a:pt x="339871" y="1009472"/>
                  </a:lnTo>
                  <a:lnTo>
                    <a:pt x="300235" y="1027313"/>
                  </a:lnTo>
                  <a:lnTo>
                    <a:pt x="257474" y="1040401"/>
                  </a:lnTo>
                  <a:lnTo>
                    <a:pt x="210558" y="1049330"/>
                  </a:lnTo>
                  <a:lnTo>
                    <a:pt x="158069" y="1056216"/>
                  </a:lnTo>
                  <a:lnTo>
                    <a:pt x="99423" y="1061577"/>
                  </a:lnTo>
                  <a:lnTo>
                    <a:pt x="34668" y="1065002"/>
                  </a:lnTo>
                  <a:lnTo>
                    <a:pt x="0" y="1065990"/>
                  </a:lnTo>
                  <a:close/>
                </a:path>
                <a:path w="1119504" h="1149350">
                  <a:moveTo>
                    <a:pt x="1013052" y="1149225"/>
                  </a:moveTo>
                  <a:lnTo>
                    <a:pt x="731203" y="1109603"/>
                  </a:lnTo>
                  <a:lnTo>
                    <a:pt x="691590" y="1100253"/>
                  </a:lnTo>
                  <a:lnTo>
                    <a:pt x="651522" y="1077742"/>
                  </a:lnTo>
                  <a:lnTo>
                    <a:pt x="625989" y="1044152"/>
                  </a:lnTo>
                  <a:lnTo>
                    <a:pt x="616263" y="1007169"/>
                  </a:lnTo>
                  <a:lnTo>
                    <a:pt x="614579" y="765401"/>
                  </a:lnTo>
                  <a:lnTo>
                    <a:pt x="478270" y="758983"/>
                  </a:lnTo>
                  <a:lnTo>
                    <a:pt x="850710" y="758983"/>
                  </a:lnTo>
                  <a:lnTo>
                    <a:pt x="851077" y="768593"/>
                  </a:lnTo>
                  <a:lnTo>
                    <a:pt x="677779" y="768593"/>
                  </a:lnTo>
                  <a:lnTo>
                    <a:pt x="677779" y="987681"/>
                  </a:lnTo>
                  <a:lnTo>
                    <a:pt x="691723" y="1030195"/>
                  </a:lnTo>
                  <a:lnTo>
                    <a:pt x="750630" y="1056498"/>
                  </a:lnTo>
                  <a:lnTo>
                    <a:pt x="968923" y="1085036"/>
                  </a:lnTo>
                  <a:lnTo>
                    <a:pt x="1118104" y="1085036"/>
                  </a:lnTo>
                  <a:lnTo>
                    <a:pt x="1093000" y="1119826"/>
                  </a:lnTo>
                  <a:lnTo>
                    <a:pt x="1077648" y="1134477"/>
                  </a:lnTo>
                  <a:lnTo>
                    <a:pt x="1064446" y="1142152"/>
                  </a:lnTo>
                  <a:lnTo>
                    <a:pt x="1053693" y="1146124"/>
                  </a:lnTo>
                  <a:lnTo>
                    <a:pt x="1028624" y="1148812"/>
                  </a:lnTo>
                  <a:lnTo>
                    <a:pt x="1013052" y="1149225"/>
                  </a:lnTo>
                  <a:close/>
                </a:path>
                <a:path w="1119504" h="1149350">
                  <a:moveTo>
                    <a:pt x="784628" y="830524"/>
                  </a:moveTo>
                  <a:lnTo>
                    <a:pt x="784628" y="774252"/>
                  </a:lnTo>
                  <a:lnTo>
                    <a:pt x="677779" y="768593"/>
                  </a:lnTo>
                  <a:lnTo>
                    <a:pt x="851077" y="768593"/>
                  </a:lnTo>
                  <a:lnTo>
                    <a:pt x="852621" y="809068"/>
                  </a:lnTo>
                  <a:lnTo>
                    <a:pt x="784628" y="830524"/>
                  </a:lnTo>
                  <a:close/>
                </a:path>
                <a:path w="1119504" h="1149350">
                  <a:moveTo>
                    <a:pt x="1118104" y="1085036"/>
                  </a:moveTo>
                  <a:lnTo>
                    <a:pt x="968923" y="1085036"/>
                  </a:lnTo>
                  <a:lnTo>
                    <a:pt x="983317" y="1079382"/>
                  </a:lnTo>
                  <a:lnTo>
                    <a:pt x="983993" y="1079072"/>
                  </a:lnTo>
                  <a:lnTo>
                    <a:pt x="1011696" y="1041643"/>
                  </a:lnTo>
                  <a:lnTo>
                    <a:pt x="1019785" y="1002356"/>
                  </a:lnTo>
                  <a:lnTo>
                    <a:pt x="1029327" y="879170"/>
                  </a:lnTo>
                  <a:lnTo>
                    <a:pt x="1031895" y="831938"/>
                  </a:lnTo>
                  <a:lnTo>
                    <a:pt x="1051271" y="833298"/>
                  </a:lnTo>
                  <a:lnTo>
                    <a:pt x="1056721" y="937123"/>
                  </a:lnTo>
                  <a:lnTo>
                    <a:pt x="1067596" y="1005398"/>
                  </a:lnTo>
                  <a:lnTo>
                    <a:pt x="1084119" y="1045670"/>
                  </a:lnTo>
                  <a:lnTo>
                    <a:pt x="1119028" y="1083755"/>
                  </a:lnTo>
                  <a:lnTo>
                    <a:pt x="1118104" y="1085036"/>
                  </a:lnTo>
                  <a:close/>
                </a:path>
              </a:pathLst>
            </a:custGeom>
            <a:solidFill>
              <a:srgbClr val="000000"/>
            </a:solidFill>
          </p:spPr>
          <p:txBody>
            <a:bodyPr wrap="square" lIns="0" tIns="0" rIns="0" bIns="0" rtlCol="0"/>
            <a:lstStyle/>
            <a:p/>
          </p:txBody>
        </p:sp>
        <p:sp>
          <p:nvSpPr>
            <p:cNvPr id="23" name="object 23"/>
            <p:cNvSpPr/>
            <p:nvPr/>
          </p:nvSpPr>
          <p:spPr>
            <a:xfrm>
              <a:off x="6218613" y="3083741"/>
              <a:ext cx="1119505" cy="1149350"/>
            </a:xfrm>
            <a:custGeom>
              <a:rect l="l" t="t" r="r" b="b"/>
              <a:pathLst>
                <a:path w="1119504" h="1149350">
                  <a:moveTo>
                    <a:pt x="551293" y="168260"/>
                  </a:moveTo>
                  <a:lnTo>
                    <a:pt x="544808" y="142505"/>
                  </a:lnTo>
                  <a:lnTo>
                    <a:pt x="542622" y="134600"/>
                  </a:lnTo>
                  <a:lnTo>
                    <a:pt x="535320" y="114281"/>
                  </a:lnTo>
                  <a:lnTo>
                    <a:pt x="530185" y="103053"/>
                  </a:lnTo>
                  <a:lnTo>
                    <a:pt x="522084" y="87005"/>
                  </a:lnTo>
                  <a:lnTo>
                    <a:pt x="513969" y="74268"/>
                  </a:lnTo>
                  <a:lnTo>
                    <a:pt x="504741" y="61070"/>
                  </a:lnTo>
                  <a:lnTo>
                    <a:pt x="484399" y="36966"/>
                  </a:lnTo>
                  <a:lnTo>
                    <a:pt x="463666" y="15502"/>
                  </a:lnTo>
                  <a:lnTo>
                    <a:pt x="473402" y="0"/>
                  </a:lnTo>
                  <a:lnTo>
                    <a:pt x="561869" y="30414"/>
                  </a:lnTo>
                  <a:lnTo>
                    <a:pt x="578563" y="38086"/>
                  </a:lnTo>
                  <a:lnTo>
                    <a:pt x="594166" y="48557"/>
                  </a:lnTo>
                  <a:lnTo>
                    <a:pt x="599519" y="54196"/>
                  </a:lnTo>
                  <a:lnTo>
                    <a:pt x="602409" y="58429"/>
                  </a:lnTo>
                  <a:lnTo>
                    <a:pt x="612184" y="86802"/>
                  </a:lnTo>
                  <a:lnTo>
                    <a:pt x="614579" y="93775"/>
                  </a:lnTo>
                  <a:lnTo>
                    <a:pt x="599366" y="138168"/>
                  </a:lnTo>
                  <a:lnTo>
                    <a:pt x="575634" y="166009"/>
                  </a:lnTo>
                  <a:lnTo>
                    <a:pt x="857478" y="137447"/>
                  </a:lnTo>
                  <a:lnTo>
                    <a:pt x="915638" y="67392"/>
                  </a:lnTo>
                  <a:lnTo>
                    <a:pt x="997987" y="153785"/>
                  </a:lnTo>
                  <a:lnTo>
                    <a:pt x="302789" y="217355"/>
                  </a:lnTo>
                  <a:lnTo>
                    <a:pt x="256597" y="222723"/>
                  </a:lnTo>
                  <a:lnTo>
                    <a:pt x="205220" y="233864"/>
                  </a:lnTo>
                  <a:lnTo>
                    <a:pt x="185709" y="239474"/>
                  </a:lnTo>
                  <a:lnTo>
                    <a:pt x="141728" y="202514"/>
                  </a:lnTo>
                  <a:lnTo>
                    <a:pt x="551293" y="168260"/>
                  </a:lnTo>
                  <a:close/>
                </a:path>
                <a:path w="1119504" h="1149350">
                  <a:moveTo>
                    <a:pt x="784628" y="262685"/>
                  </a:moveTo>
                  <a:lnTo>
                    <a:pt x="764251" y="289004"/>
                  </a:lnTo>
                  <a:lnTo>
                    <a:pt x="756398" y="299081"/>
                  </a:lnTo>
                  <a:lnTo>
                    <a:pt x="705401" y="362623"/>
                  </a:lnTo>
                  <a:lnTo>
                    <a:pt x="693690" y="376720"/>
                  </a:lnTo>
                  <a:lnTo>
                    <a:pt x="682635" y="389952"/>
                  </a:lnTo>
                  <a:lnTo>
                    <a:pt x="959235" y="377334"/>
                  </a:lnTo>
                  <a:lnTo>
                    <a:pt x="1017363" y="309286"/>
                  </a:lnTo>
                  <a:lnTo>
                    <a:pt x="1099707" y="403758"/>
                  </a:lnTo>
                  <a:lnTo>
                    <a:pt x="161276" y="435785"/>
                  </a:lnTo>
                  <a:lnTo>
                    <a:pt x="115001" y="438758"/>
                  </a:lnTo>
                  <a:lnTo>
                    <a:pt x="63551" y="447093"/>
                  </a:lnTo>
                  <a:lnTo>
                    <a:pt x="43984" y="451610"/>
                  </a:lnTo>
                  <a:lnTo>
                    <a:pt x="0" y="413957"/>
                  </a:lnTo>
                  <a:lnTo>
                    <a:pt x="419853" y="400441"/>
                  </a:lnTo>
                  <a:lnTo>
                    <a:pt x="410166" y="368560"/>
                  </a:lnTo>
                  <a:lnTo>
                    <a:pt x="399669" y="340366"/>
                  </a:lnTo>
                  <a:lnTo>
                    <a:pt x="392486" y="325633"/>
                  </a:lnTo>
                  <a:lnTo>
                    <a:pt x="385720" y="313363"/>
                  </a:lnTo>
                  <a:lnTo>
                    <a:pt x="377383" y="300670"/>
                  </a:lnTo>
                  <a:lnTo>
                    <a:pt x="375049" y="297124"/>
                  </a:lnTo>
                  <a:lnTo>
                    <a:pt x="351374" y="265909"/>
                  </a:lnTo>
                  <a:lnTo>
                    <a:pt x="332058" y="242721"/>
                  </a:lnTo>
                  <a:lnTo>
                    <a:pt x="341815" y="228239"/>
                  </a:lnTo>
                  <a:lnTo>
                    <a:pt x="396364" y="252199"/>
                  </a:lnTo>
                  <a:lnTo>
                    <a:pt x="398754" y="253299"/>
                  </a:lnTo>
                  <a:lnTo>
                    <a:pt x="426774" y="268320"/>
                  </a:lnTo>
                  <a:lnTo>
                    <a:pt x="446856" y="281913"/>
                  </a:lnTo>
                  <a:lnTo>
                    <a:pt x="447884" y="282824"/>
                  </a:lnTo>
                  <a:lnTo>
                    <a:pt x="453930" y="288184"/>
                  </a:lnTo>
                  <a:lnTo>
                    <a:pt x="472789" y="314406"/>
                  </a:lnTo>
                  <a:lnTo>
                    <a:pt x="474847" y="318495"/>
                  </a:lnTo>
                  <a:lnTo>
                    <a:pt x="475686" y="321797"/>
                  </a:lnTo>
                  <a:lnTo>
                    <a:pt x="478270" y="336434"/>
                  </a:lnTo>
                  <a:lnTo>
                    <a:pt x="475976" y="349885"/>
                  </a:lnTo>
                  <a:lnTo>
                    <a:pt x="473478" y="358700"/>
                  </a:lnTo>
                  <a:lnTo>
                    <a:pt x="467489" y="369811"/>
                  </a:lnTo>
                  <a:lnTo>
                    <a:pt x="444193" y="399488"/>
                  </a:lnTo>
                  <a:lnTo>
                    <a:pt x="648638" y="391449"/>
                  </a:lnTo>
                  <a:lnTo>
                    <a:pt x="663360" y="364560"/>
                  </a:lnTo>
                  <a:lnTo>
                    <a:pt x="663816" y="363725"/>
                  </a:lnTo>
                  <a:lnTo>
                    <a:pt x="690528" y="309285"/>
                  </a:lnTo>
                  <a:lnTo>
                    <a:pt x="712382" y="256384"/>
                  </a:lnTo>
                  <a:lnTo>
                    <a:pt x="729381" y="205243"/>
                  </a:lnTo>
                  <a:lnTo>
                    <a:pt x="736059" y="180399"/>
                  </a:lnTo>
                  <a:lnTo>
                    <a:pt x="828338" y="238736"/>
                  </a:lnTo>
                  <a:lnTo>
                    <a:pt x="784628" y="262685"/>
                  </a:lnTo>
                  <a:close/>
                </a:path>
                <a:path w="1119504" h="1149350">
                  <a:moveTo>
                    <a:pt x="239371" y="811771"/>
                  </a:moveTo>
                  <a:lnTo>
                    <a:pt x="240812" y="779818"/>
                  </a:lnTo>
                  <a:lnTo>
                    <a:pt x="241505" y="764462"/>
                  </a:lnTo>
                  <a:lnTo>
                    <a:pt x="243944" y="682341"/>
                  </a:lnTo>
                  <a:lnTo>
                    <a:pt x="244126" y="661486"/>
                  </a:lnTo>
                  <a:lnTo>
                    <a:pt x="244249" y="647568"/>
                  </a:lnTo>
                  <a:lnTo>
                    <a:pt x="244112" y="632259"/>
                  </a:lnTo>
                  <a:lnTo>
                    <a:pt x="243944" y="613346"/>
                  </a:lnTo>
                  <a:lnTo>
                    <a:pt x="241505" y="535635"/>
                  </a:lnTo>
                  <a:lnTo>
                    <a:pt x="240800" y="521280"/>
                  </a:lnTo>
                  <a:lnTo>
                    <a:pt x="239371" y="492182"/>
                  </a:lnTo>
                  <a:lnTo>
                    <a:pt x="312545" y="527647"/>
                  </a:lnTo>
                  <a:lnTo>
                    <a:pt x="774913" y="523677"/>
                  </a:lnTo>
                  <a:lnTo>
                    <a:pt x="823481" y="471559"/>
                  </a:lnTo>
                  <a:lnTo>
                    <a:pt x="891418" y="543559"/>
                  </a:lnTo>
                  <a:lnTo>
                    <a:pt x="847764" y="574943"/>
                  </a:lnTo>
                  <a:lnTo>
                    <a:pt x="847901" y="602719"/>
                  </a:lnTo>
                  <a:lnTo>
                    <a:pt x="848068" y="636329"/>
                  </a:lnTo>
                  <a:lnTo>
                    <a:pt x="850496" y="753367"/>
                  </a:lnTo>
                  <a:lnTo>
                    <a:pt x="851806" y="787726"/>
                  </a:lnTo>
                  <a:lnTo>
                    <a:pt x="852621" y="809068"/>
                  </a:lnTo>
                  <a:lnTo>
                    <a:pt x="784628" y="830524"/>
                  </a:lnTo>
                  <a:lnTo>
                    <a:pt x="784628" y="774252"/>
                  </a:lnTo>
                  <a:lnTo>
                    <a:pt x="677779" y="768593"/>
                  </a:lnTo>
                  <a:lnTo>
                    <a:pt x="677779" y="987681"/>
                  </a:lnTo>
                  <a:lnTo>
                    <a:pt x="691723" y="1030195"/>
                  </a:lnTo>
                  <a:lnTo>
                    <a:pt x="750630" y="1056498"/>
                  </a:lnTo>
                  <a:lnTo>
                    <a:pt x="968923" y="1085036"/>
                  </a:lnTo>
                  <a:lnTo>
                    <a:pt x="1006473" y="1053941"/>
                  </a:lnTo>
                  <a:lnTo>
                    <a:pt x="1019785" y="1002356"/>
                  </a:lnTo>
                  <a:lnTo>
                    <a:pt x="1029321" y="879280"/>
                  </a:lnTo>
                  <a:lnTo>
                    <a:pt x="1031895" y="831938"/>
                  </a:lnTo>
                  <a:lnTo>
                    <a:pt x="1051271" y="833298"/>
                  </a:lnTo>
                  <a:lnTo>
                    <a:pt x="1051682" y="855975"/>
                  </a:lnTo>
                  <a:lnTo>
                    <a:pt x="1051877" y="866750"/>
                  </a:lnTo>
                  <a:lnTo>
                    <a:pt x="1056721" y="937123"/>
                  </a:lnTo>
                  <a:lnTo>
                    <a:pt x="1057594" y="944734"/>
                  </a:lnTo>
                  <a:lnTo>
                    <a:pt x="1060960" y="974113"/>
                  </a:lnTo>
                  <a:lnTo>
                    <a:pt x="1067596" y="1005398"/>
                  </a:lnTo>
                  <a:lnTo>
                    <a:pt x="1070798" y="1017072"/>
                  </a:lnTo>
                  <a:lnTo>
                    <a:pt x="1092597" y="1058062"/>
                  </a:lnTo>
                  <a:lnTo>
                    <a:pt x="1119028" y="1083755"/>
                  </a:lnTo>
                  <a:lnTo>
                    <a:pt x="1093000" y="1119826"/>
                  </a:lnTo>
                  <a:lnTo>
                    <a:pt x="1077648" y="1134477"/>
                  </a:lnTo>
                  <a:lnTo>
                    <a:pt x="1064446" y="1142152"/>
                  </a:lnTo>
                  <a:lnTo>
                    <a:pt x="1053693" y="1146124"/>
                  </a:lnTo>
                  <a:lnTo>
                    <a:pt x="1028624" y="1148812"/>
                  </a:lnTo>
                  <a:lnTo>
                    <a:pt x="1013052" y="1149225"/>
                  </a:lnTo>
                  <a:lnTo>
                    <a:pt x="993143" y="1147777"/>
                  </a:lnTo>
                  <a:lnTo>
                    <a:pt x="731203" y="1109603"/>
                  </a:lnTo>
                  <a:lnTo>
                    <a:pt x="691590" y="1100253"/>
                  </a:lnTo>
                  <a:lnTo>
                    <a:pt x="651522" y="1077742"/>
                  </a:lnTo>
                  <a:lnTo>
                    <a:pt x="625989" y="1044152"/>
                  </a:lnTo>
                  <a:lnTo>
                    <a:pt x="616263" y="1007169"/>
                  </a:lnTo>
                  <a:lnTo>
                    <a:pt x="614579" y="986007"/>
                  </a:lnTo>
                  <a:lnTo>
                    <a:pt x="614579" y="765401"/>
                  </a:lnTo>
                  <a:lnTo>
                    <a:pt x="478270" y="758983"/>
                  </a:lnTo>
                  <a:lnTo>
                    <a:pt x="472193" y="798852"/>
                  </a:lnTo>
                  <a:lnTo>
                    <a:pt x="469342" y="815469"/>
                  </a:lnTo>
                  <a:lnTo>
                    <a:pt x="452380" y="879170"/>
                  </a:lnTo>
                  <a:lnTo>
                    <a:pt x="429637" y="929493"/>
                  </a:lnTo>
                  <a:lnTo>
                    <a:pt x="401678" y="965896"/>
                  </a:lnTo>
                  <a:lnTo>
                    <a:pt x="393038" y="973812"/>
                  </a:lnTo>
                  <a:lnTo>
                    <a:pt x="339871" y="1009472"/>
                  </a:lnTo>
                  <a:lnTo>
                    <a:pt x="300235" y="1027313"/>
                  </a:lnTo>
                  <a:lnTo>
                    <a:pt x="257474" y="1040401"/>
                  </a:lnTo>
                  <a:lnTo>
                    <a:pt x="234492" y="1045315"/>
                  </a:lnTo>
                  <a:lnTo>
                    <a:pt x="158069" y="1056216"/>
                  </a:lnTo>
                  <a:lnTo>
                    <a:pt x="99423" y="1061577"/>
                  </a:lnTo>
                  <a:lnTo>
                    <a:pt x="34668" y="1065002"/>
                  </a:lnTo>
                  <a:lnTo>
                    <a:pt x="0" y="1065990"/>
                  </a:lnTo>
                  <a:lnTo>
                    <a:pt x="0" y="1048831"/>
                  </a:lnTo>
                  <a:lnTo>
                    <a:pt x="91748" y="1037422"/>
                  </a:lnTo>
                  <a:lnTo>
                    <a:pt x="144896" y="1028003"/>
                  </a:lnTo>
                  <a:lnTo>
                    <a:pt x="191616" y="1017287"/>
                  </a:lnTo>
                  <a:lnTo>
                    <a:pt x="212540" y="1011650"/>
                  </a:lnTo>
                  <a:lnTo>
                    <a:pt x="268449" y="990578"/>
                  </a:lnTo>
                  <a:lnTo>
                    <a:pt x="328555" y="951663"/>
                  </a:lnTo>
                  <a:lnTo>
                    <a:pt x="341815" y="939393"/>
                  </a:lnTo>
                  <a:lnTo>
                    <a:pt x="368970" y="900413"/>
                  </a:lnTo>
                  <a:lnTo>
                    <a:pt x="385891" y="857135"/>
                  </a:lnTo>
                  <a:lnTo>
                    <a:pt x="399365" y="796750"/>
                  </a:lnTo>
                  <a:lnTo>
                    <a:pt x="405233" y="755586"/>
                  </a:lnTo>
                  <a:lnTo>
                    <a:pt x="307668" y="751567"/>
                  </a:lnTo>
                  <a:lnTo>
                    <a:pt x="307668" y="792689"/>
                  </a:lnTo>
                  <a:lnTo>
                    <a:pt x="239371" y="811771"/>
                  </a:lnTo>
                  <a:close/>
                </a:path>
                <a:path w="1119504" h="1149350">
                  <a:moveTo>
                    <a:pt x="307668" y="724153"/>
                  </a:moveTo>
                  <a:lnTo>
                    <a:pt x="784628" y="743558"/>
                  </a:lnTo>
                  <a:lnTo>
                    <a:pt x="784628" y="554278"/>
                  </a:lnTo>
                  <a:lnTo>
                    <a:pt x="307668" y="555098"/>
                  </a:lnTo>
                  <a:lnTo>
                    <a:pt x="307668" y="724153"/>
                  </a:lnTo>
                  <a:close/>
                </a:path>
              </a:pathLst>
            </a:custGeom>
            <a:ln w="9525">
              <a:solidFill>
                <a:srgbClr val="000000"/>
              </a:solidFill>
            </a:ln>
          </p:spPr>
          <p:txBody>
            <a:bodyPr wrap="square" lIns="0" tIns="0" rIns="0" bIns="0" rtlCol="0"/>
            <a:lstStyle/>
            <a:p/>
          </p:txBody>
        </p:sp>
      </p:grpSp>
      <p:grpSp>
        <p:nvGrpSpPr>
          <p:cNvPr id="24" name="object 24"/>
          <p:cNvGrpSpPr/>
          <p:nvPr/>
        </p:nvGrpSpPr>
        <p:grpSpPr>
          <a:xfrm>
            <a:off x="7448802" y="2873155"/>
            <a:ext cx="1130300" cy="1656080"/>
            <a:chOff x="7448802" y="2873155"/>
            <a:chExt cx="1130300" cy="1656080"/>
          </a:xfrm>
        </p:grpSpPr>
        <p:sp>
          <p:nvSpPr>
            <p:cNvPr id="25" name="object 25"/>
            <p:cNvSpPr/>
            <p:nvPr/>
          </p:nvSpPr>
          <p:spPr>
            <a:xfrm>
              <a:off x="7453565" y="2877917"/>
              <a:ext cx="1120775" cy="1638300"/>
            </a:xfrm>
            <a:custGeom>
              <a:rect l="l" t="t" r="r" b="b"/>
              <a:pathLst>
                <a:path w="1120775" h="1638300">
                  <a:moveTo>
                    <a:pt x="576092" y="163053"/>
                  </a:moveTo>
                  <a:lnTo>
                    <a:pt x="557993" y="127000"/>
                  </a:lnTo>
                  <a:lnTo>
                    <a:pt x="552463" y="114300"/>
                  </a:lnTo>
                  <a:lnTo>
                    <a:pt x="536880" y="88900"/>
                  </a:lnTo>
                  <a:lnTo>
                    <a:pt x="515285" y="63500"/>
                  </a:lnTo>
                  <a:lnTo>
                    <a:pt x="505741" y="50800"/>
                  </a:lnTo>
                  <a:lnTo>
                    <a:pt x="471647" y="12700"/>
                  </a:lnTo>
                  <a:lnTo>
                    <a:pt x="481245" y="0"/>
                  </a:lnTo>
                  <a:lnTo>
                    <a:pt x="600049" y="38100"/>
                  </a:lnTo>
                  <a:lnTo>
                    <a:pt x="603417" y="38100"/>
                  </a:lnTo>
                  <a:lnTo>
                    <a:pt x="607486" y="63500"/>
                  </a:lnTo>
                  <a:lnTo>
                    <a:pt x="610589" y="76200"/>
                  </a:lnTo>
                  <a:lnTo>
                    <a:pt x="606344" y="114300"/>
                  </a:lnTo>
                  <a:lnTo>
                    <a:pt x="596245" y="139700"/>
                  </a:lnTo>
                  <a:lnTo>
                    <a:pt x="579035" y="162556"/>
                  </a:lnTo>
                  <a:lnTo>
                    <a:pt x="576092" y="163053"/>
                  </a:lnTo>
                  <a:close/>
                </a:path>
                <a:path w="1120775" h="1638300">
                  <a:moveTo>
                    <a:pt x="860579" y="165100"/>
                  </a:moveTo>
                  <a:lnTo>
                    <a:pt x="577119" y="165100"/>
                  </a:lnTo>
                  <a:lnTo>
                    <a:pt x="579035" y="162556"/>
                  </a:lnTo>
                  <a:lnTo>
                    <a:pt x="939879" y="101600"/>
                  </a:lnTo>
                  <a:lnTo>
                    <a:pt x="982745" y="12700"/>
                  </a:lnTo>
                  <a:lnTo>
                    <a:pt x="1063541" y="127000"/>
                  </a:lnTo>
                  <a:lnTo>
                    <a:pt x="1046972" y="139700"/>
                  </a:lnTo>
                  <a:lnTo>
                    <a:pt x="1035384" y="139700"/>
                  </a:lnTo>
                  <a:lnTo>
                    <a:pt x="1016983" y="152400"/>
                  </a:lnTo>
                  <a:lnTo>
                    <a:pt x="944642" y="152400"/>
                  </a:lnTo>
                  <a:lnTo>
                    <a:pt x="860579" y="165100"/>
                  </a:lnTo>
                  <a:close/>
                </a:path>
                <a:path w="1120775" h="1638300">
                  <a:moveTo>
                    <a:pt x="927614" y="279400"/>
                  </a:moveTo>
                  <a:lnTo>
                    <a:pt x="906538" y="279400"/>
                  </a:lnTo>
                  <a:lnTo>
                    <a:pt x="944642" y="152400"/>
                  </a:lnTo>
                  <a:lnTo>
                    <a:pt x="1016983" y="152400"/>
                  </a:lnTo>
                  <a:lnTo>
                    <a:pt x="998857" y="177800"/>
                  </a:lnTo>
                  <a:lnTo>
                    <a:pt x="980996" y="190500"/>
                  </a:lnTo>
                  <a:lnTo>
                    <a:pt x="963433" y="215900"/>
                  </a:lnTo>
                  <a:lnTo>
                    <a:pt x="946167" y="241300"/>
                  </a:lnTo>
                  <a:lnTo>
                    <a:pt x="941189" y="254000"/>
                  </a:lnTo>
                  <a:lnTo>
                    <a:pt x="927614" y="279400"/>
                  </a:lnTo>
                  <a:close/>
                </a:path>
                <a:path w="1120775" h="1638300">
                  <a:moveTo>
                    <a:pt x="440263" y="228600"/>
                  </a:moveTo>
                  <a:lnTo>
                    <a:pt x="188073" y="228600"/>
                  </a:lnTo>
                  <a:lnTo>
                    <a:pt x="576092" y="163053"/>
                  </a:lnTo>
                  <a:lnTo>
                    <a:pt x="577119" y="165100"/>
                  </a:lnTo>
                  <a:lnTo>
                    <a:pt x="860579" y="165100"/>
                  </a:lnTo>
                  <a:lnTo>
                    <a:pt x="440263" y="228600"/>
                  </a:lnTo>
                  <a:close/>
                </a:path>
                <a:path w="1120775" h="1638300">
                  <a:moveTo>
                    <a:pt x="144767" y="393700"/>
                  </a:moveTo>
                  <a:lnTo>
                    <a:pt x="120662" y="393700"/>
                  </a:lnTo>
                  <a:lnTo>
                    <a:pt x="86942" y="381000"/>
                  </a:lnTo>
                  <a:lnTo>
                    <a:pt x="106217" y="342900"/>
                  </a:lnTo>
                  <a:lnTo>
                    <a:pt x="116038" y="317500"/>
                  </a:lnTo>
                  <a:lnTo>
                    <a:pt x="132399" y="279400"/>
                  </a:lnTo>
                  <a:lnTo>
                    <a:pt x="146844" y="241300"/>
                  </a:lnTo>
                  <a:lnTo>
                    <a:pt x="155692" y="203200"/>
                  </a:lnTo>
                  <a:lnTo>
                    <a:pt x="163997" y="165100"/>
                  </a:lnTo>
                  <a:lnTo>
                    <a:pt x="183257" y="165100"/>
                  </a:lnTo>
                  <a:lnTo>
                    <a:pt x="188073" y="228600"/>
                  </a:lnTo>
                  <a:lnTo>
                    <a:pt x="440263" y="228600"/>
                  </a:lnTo>
                  <a:lnTo>
                    <a:pt x="188073" y="266700"/>
                  </a:lnTo>
                  <a:lnTo>
                    <a:pt x="185372" y="304800"/>
                  </a:lnTo>
                  <a:lnTo>
                    <a:pt x="181489" y="330200"/>
                  </a:lnTo>
                  <a:lnTo>
                    <a:pt x="177676" y="342900"/>
                  </a:lnTo>
                  <a:lnTo>
                    <a:pt x="171220" y="368300"/>
                  </a:lnTo>
                  <a:lnTo>
                    <a:pt x="156795" y="381000"/>
                  </a:lnTo>
                  <a:lnTo>
                    <a:pt x="156210" y="381000"/>
                  </a:lnTo>
                  <a:lnTo>
                    <a:pt x="144767" y="393700"/>
                  </a:lnTo>
                  <a:close/>
                </a:path>
                <a:path w="1120775" h="1638300">
                  <a:moveTo>
                    <a:pt x="849291" y="381000"/>
                  </a:moveTo>
                  <a:lnTo>
                    <a:pt x="457251" y="381000"/>
                  </a:lnTo>
                  <a:lnTo>
                    <a:pt x="667966" y="355600"/>
                  </a:lnTo>
                  <a:lnTo>
                    <a:pt x="667966" y="203200"/>
                  </a:lnTo>
                  <a:lnTo>
                    <a:pt x="763595" y="241300"/>
                  </a:lnTo>
                  <a:lnTo>
                    <a:pt x="730125" y="292100"/>
                  </a:lnTo>
                  <a:lnTo>
                    <a:pt x="730125" y="342900"/>
                  </a:lnTo>
                  <a:lnTo>
                    <a:pt x="952580" y="342900"/>
                  </a:lnTo>
                  <a:lnTo>
                    <a:pt x="968457" y="368300"/>
                  </a:lnTo>
                  <a:lnTo>
                    <a:pt x="849291" y="381000"/>
                  </a:lnTo>
                  <a:close/>
                </a:path>
                <a:path w="1120775" h="1638300">
                  <a:moveTo>
                    <a:pt x="952580" y="342900"/>
                  </a:moveTo>
                  <a:lnTo>
                    <a:pt x="730125" y="342900"/>
                  </a:lnTo>
                  <a:lnTo>
                    <a:pt x="830330" y="330200"/>
                  </a:lnTo>
                  <a:lnTo>
                    <a:pt x="882723" y="241300"/>
                  </a:lnTo>
                  <a:lnTo>
                    <a:pt x="906538" y="279400"/>
                  </a:lnTo>
                  <a:lnTo>
                    <a:pt x="927614" y="279400"/>
                  </a:lnTo>
                  <a:lnTo>
                    <a:pt x="920827" y="292100"/>
                  </a:lnTo>
                  <a:lnTo>
                    <a:pt x="952580" y="342900"/>
                  </a:lnTo>
                  <a:close/>
                </a:path>
                <a:path w="1120775" h="1638300">
                  <a:moveTo>
                    <a:pt x="221777" y="457200"/>
                  </a:moveTo>
                  <a:lnTo>
                    <a:pt x="178442" y="406400"/>
                  </a:lnTo>
                  <a:lnTo>
                    <a:pt x="394867" y="381000"/>
                  </a:lnTo>
                  <a:lnTo>
                    <a:pt x="394867" y="254000"/>
                  </a:lnTo>
                  <a:lnTo>
                    <a:pt x="486044" y="279400"/>
                  </a:lnTo>
                  <a:lnTo>
                    <a:pt x="457251" y="317500"/>
                  </a:lnTo>
                  <a:lnTo>
                    <a:pt x="457251" y="381000"/>
                  </a:lnTo>
                  <a:lnTo>
                    <a:pt x="849291" y="381000"/>
                  </a:lnTo>
                  <a:lnTo>
                    <a:pt x="730125" y="393700"/>
                  </a:lnTo>
                  <a:lnTo>
                    <a:pt x="667966" y="393700"/>
                  </a:lnTo>
                  <a:lnTo>
                    <a:pt x="457251" y="419100"/>
                  </a:lnTo>
                  <a:lnTo>
                    <a:pt x="394867" y="419100"/>
                  </a:lnTo>
                  <a:lnTo>
                    <a:pt x="337281" y="431800"/>
                  </a:lnTo>
                  <a:lnTo>
                    <a:pt x="291747" y="431800"/>
                  </a:lnTo>
                  <a:lnTo>
                    <a:pt x="262856" y="444500"/>
                  </a:lnTo>
                  <a:lnTo>
                    <a:pt x="241099" y="444500"/>
                  </a:lnTo>
                  <a:lnTo>
                    <a:pt x="221777" y="457200"/>
                  </a:lnTo>
                  <a:close/>
                </a:path>
                <a:path w="1120775" h="1638300">
                  <a:moveTo>
                    <a:pt x="942261" y="546100"/>
                  </a:moveTo>
                  <a:lnTo>
                    <a:pt x="457251" y="546100"/>
                  </a:lnTo>
                  <a:lnTo>
                    <a:pt x="667966" y="533400"/>
                  </a:lnTo>
                  <a:lnTo>
                    <a:pt x="667966" y="393700"/>
                  </a:lnTo>
                  <a:lnTo>
                    <a:pt x="730125" y="393700"/>
                  </a:lnTo>
                  <a:lnTo>
                    <a:pt x="730125" y="520700"/>
                  </a:lnTo>
                  <a:lnTo>
                    <a:pt x="927972" y="520700"/>
                  </a:lnTo>
                  <a:lnTo>
                    <a:pt x="942261" y="546100"/>
                  </a:lnTo>
                  <a:close/>
                </a:path>
                <a:path w="1120775" h="1638300">
                  <a:moveTo>
                    <a:pt x="269906" y="609600"/>
                  </a:moveTo>
                  <a:lnTo>
                    <a:pt x="250668" y="609600"/>
                  </a:lnTo>
                  <a:lnTo>
                    <a:pt x="207333" y="558800"/>
                  </a:lnTo>
                  <a:lnTo>
                    <a:pt x="394867" y="546100"/>
                  </a:lnTo>
                  <a:lnTo>
                    <a:pt x="394867" y="419100"/>
                  </a:lnTo>
                  <a:lnTo>
                    <a:pt x="457251" y="419100"/>
                  </a:lnTo>
                  <a:lnTo>
                    <a:pt x="457251" y="546100"/>
                  </a:lnTo>
                  <a:lnTo>
                    <a:pt x="942261" y="546100"/>
                  </a:lnTo>
                  <a:lnTo>
                    <a:pt x="949405" y="558800"/>
                  </a:lnTo>
                  <a:lnTo>
                    <a:pt x="730125" y="571500"/>
                  </a:lnTo>
                  <a:lnTo>
                    <a:pt x="667966" y="571500"/>
                  </a:lnTo>
                  <a:lnTo>
                    <a:pt x="457251" y="584200"/>
                  </a:lnTo>
                  <a:lnTo>
                    <a:pt x="340424" y="584200"/>
                  </a:lnTo>
                  <a:lnTo>
                    <a:pt x="320637" y="596900"/>
                  </a:lnTo>
                  <a:lnTo>
                    <a:pt x="291747" y="596900"/>
                  </a:lnTo>
                  <a:lnTo>
                    <a:pt x="269906" y="609600"/>
                  </a:lnTo>
                  <a:close/>
                </a:path>
                <a:path w="1120775" h="1638300">
                  <a:moveTo>
                    <a:pt x="927972" y="520700"/>
                  </a:moveTo>
                  <a:lnTo>
                    <a:pt x="820804" y="520700"/>
                  </a:lnTo>
                  <a:lnTo>
                    <a:pt x="877961" y="431800"/>
                  </a:lnTo>
                  <a:lnTo>
                    <a:pt x="927972" y="520700"/>
                  </a:lnTo>
                  <a:close/>
                </a:path>
                <a:path w="1120775" h="1638300">
                  <a:moveTo>
                    <a:pt x="730125" y="711200"/>
                  </a:moveTo>
                  <a:lnTo>
                    <a:pt x="667966" y="711200"/>
                  </a:lnTo>
                  <a:lnTo>
                    <a:pt x="667966" y="571500"/>
                  </a:lnTo>
                  <a:lnTo>
                    <a:pt x="730125" y="571500"/>
                  </a:lnTo>
                  <a:lnTo>
                    <a:pt x="730125" y="711200"/>
                  </a:lnTo>
                  <a:close/>
                </a:path>
                <a:path w="1120775" h="1638300">
                  <a:moveTo>
                    <a:pt x="77281" y="774700"/>
                  </a:moveTo>
                  <a:lnTo>
                    <a:pt x="33810" y="723900"/>
                  </a:lnTo>
                  <a:lnTo>
                    <a:pt x="394867" y="711200"/>
                  </a:lnTo>
                  <a:lnTo>
                    <a:pt x="394867" y="584200"/>
                  </a:lnTo>
                  <a:lnTo>
                    <a:pt x="457251" y="584200"/>
                  </a:lnTo>
                  <a:lnTo>
                    <a:pt x="457251" y="711200"/>
                  </a:lnTo>
                  <a:lnTo>
                    <a:pt x="1061814" y="711200"/>
                  </a:lnTo>
                  <a:lnTo>
                    <a:pt x="1082534" y="749300"/>
                  </a:lnTo>
                  <a:lnTo>
                    <a:pt x="147296" y="749300"/>
                  </a:lnTo>
                  <a:lnTo>
                    <a:pt x="118405" y="762000"/>
                  </a:lnTo>
                  <a:lnTo>
                    <a:pt x="96644" y="762000"/>
                  </a:lnTo>
                  <a:lnTo>
                    <a:pt x="77281" y="774700"/>
                  </a:lnTo>
                  <a:close/>
                </a:path>
                <a:path w="1120775" h="1638300">
                  <a:moveTo>
                    <a:pt x="1061814" y="711200"/>
                  </a:moveTo>
                  <a:lnTo>
                    <a:pt x="944642" y="711200"/>
                  </a:lnTo>
                  <a:lnTo>
                    <a:pt x="1006559" y="609600"/>
                  </a:lnTo>
                  <a:lnTo>
                    <a:pt x="1061814" y="711200"/>
                  </a:lnTo>
                  <a:close/>
                </a:path>
                <a:path w="1120775" h="1638300">
                  <a:moveTo>
                    <a:pt x="4829" y="1104900"/>
                  </a:moveTo>
                  <a:lnTo>
                    <a:pt x="0" y="1079500"/>
                  </a:lnTo>
                  <a:lnTo>
                    <a:pt x="30867" y="1066800"/>
                  </a:lnTo>
                  <a:lnTo>
                    <a:pt x="89432" y="1028700"/>
                  </a:lnTo>
                  <a:lnTo>
                    <a:pt x="143609" y="990600"/>
                  </a:lnTo>
                  <a:lnTo>
                    <a:pt x="193564" y="952500"/>
                  </a:lnTo>
                  <a:lnTo>
                    <a:pt x="239307" y="914400"/>
                  </a:lnTo>
                  <a:lnTo>
                    <a:pt x="280837" y="863600"/>
                  </a:lnTo>
                  <a:lnTo>
                    <a:pt x="318153" y="825500"/>
                  </a:lnTo>
                  <a:lnTo>
                    <a:pt x="351153" y="774700"/>
                  </a:lnTo>
                  <a:lnTo>
                    <a:pt x="356508" y="762000"/>
                  </a:lnTo>
                  <a:lnTo>
                    <a:pt x="366074" y="749300"/>
                  </a:lnTo>
                  <a:lnTo>
                    <a:pt x="452453" y="749300"/>
                  </a:lnTo>
                  <a:lnTo>
                    <a:pt x="438095" y="774700"/>
                  </a:lnTo>
                  <a:lnTo>
                    <a:pt x="430558" y="787400"/>
                  </a:lnTo>
                  <a:lnTo>
                    <a:pt x="384970" y="838200"/>
                  </a:lnTo>
                  <a:lnTo>
                    <a:pt x="378945" y="850900"/>
                  </a:lnTo>
                  <a:lnTo>
                    <a:pt x="361276" y="876300"/>
                  </a:lnTo>
                  <a:lnTo>
                    <a:pt x="385270" y="901700"/>
                  </a:lnTo>
                  <a:lnTo>
                    <a:pt x="734907" y="914400"/>
                  </a:lnTo>
                  <a:lnTo>
                    <a:pt x="322885" y="914400"/>
                  </a:lnTo>
                  <a:lnTo>
                    <a:pt x="306982" y="927100"/>
                  </a:lnTo>
                  <a:lnTo>
                    <a:pt x="273577" y="965200"/>
                  </a:lnTo>
                  <a:lnTo>
                    <a:pt x="238066" y="990600"/>
                  </a:lnTo>
                  <a:lnTo>
                    <a:pt x="200449" y="1016000"/>
                  </a:lnTo>
                  <a:lnTo>
                    <a:pt x="160725" y="1028700"/>
                  </a:lnTo>
                  <a:lnTo>
                    <a:pt x="118894" y="1054100"/>
                  </a:lnTo>
                  <a:lnTo>
                    <a:pt x="74904" y="1079500"/>
                  </a:lnTo>
                  <a:lnTo>
                    <a:pt x="32293" y="1092200"/>
                  </a:lnTo>
                  <a:lnTo>
                    <a:pt x="4829" y="1104900"/>
                  </a:lnTo>
                  <a:close/>
                </a:path>
                <a:path w="1120775" h="1638300">
                  <a:moveTo>
                    <a:pt x="318079" y="1270000"/>
                  </a:moveTo>
                  <a:lnTo>
                    <a:pt x="320185" y="1193800"/>
                  </a:lnTo>
                  <a:lnTo>
                    <a:pt x="322585" y="1003300"/>
                  </a:lnTo>
                  <a:lnTo>
                    <a:pt x="322885" y="914400"/>
                  </a:lnTo>
                  <a:lnTo>
                    <a:pt x="734907" y="914400"/>
                  </a:lnTo>
                  <a:lnTo>
                    <a:pt x="754032" y="876300"/>
                  </a:lnTo>
                  <a:lnTo>
                    <a:pt x="728161" y="825500"/>
                  </a:lnTo>
                  <a:lnTo>
                    <a:pt x="700240" y="774700"/>
                  </a:lnTo>
                  <a:lnTo>
                    <a:pt x="687092" y="749300"/>
                  </a:lnTo>
                  <a:lnTo>
                    <a:pt x="720562" y="749300"/>
                  </a:lnTo>
                  <a:lnTo>
                    <a:pt x="733902" y="774700"/>
                  </a:lnTo>
                  <a:lnTo>
                    <a:pt x="739500" y="774700"/>
                  </a:lnTo>
                  <a:lnTo>
                    <a:pt x="779835" y="825500"/>
                  </a:lnTo>
                  <a:lnTo>
                    <a:pt x="823297" y="876300"/>
                  </a:lnTo>
                  <a:lnTo>
                    <a:pt x="870033" y="914400"/>
                  </a:lnTo>
                  <a:lnTo>
                    <a:pt x="903374" y="939800"/>
                  </a:lnTo>
                  <a:lnTo>
                    <a:pt x="385270" y="939800"/>
                  </a:lnTo>
                  <a:lnTo>
                    <a:pt x="385270" y="1244600"/>
                  </a:lnTo>
                  <a:lnTo>
                    <a:pt x="318079" y="1270000"/>
                  </a:lnTo>
                  <a:close/>
                </a:path>
                <a:path w="1120775" h="1638300">
                  <a:moveTo>
                    <a:pt x="744469" y="1333500"/>
                  </a:moveTo>
                  <a:lnTo>
                    <a:pt x="744469" y="952500"/>
                  </a:lnTo>
                  <a:lnTo>
                    <a:pt x="385270" y="939800"/>
                  </a:lnTo>
                  <a:lnTo>
                    <a:pt x="903374" y="939800"/>
                  </a:lnTo>
                  <a:lnTo>
                    <a:pt x="920044" y="952500"/>
                  </a:lnTo>
                  <a:lnTo>
                    <a:pt x="816041" y="952500"/>
                  </a:lnTo>
                  <a:lnTo>
                    <a:pt x="806515" y="965200"/>
                  </a:lnTo>
                  <a:lnTo>
                    <a:pt x="806813" y="1079500"/>
                  </a:lnTo>
                  <a:lnTo>
                    <a:pt x="809194" y="1244600"/>
                  </a:lnTo>
                  <a:lnTo>
                    <a:pt x="811278" y="1295400"/>
                  </a:lnTo>
                  <a:lnTo>
                    <a:pt x="744469" y="1333500"/>
                  </a:lnTo>
                  <a:close/>
                </a:path>
                <a:path w="1120775" h="1638300">
                  <a:moveTo>
                    <a:pt x="1030301" y="1168400"/>
                  </a:moveTo>
                  <a:lnTo>
                    <a:pt x="1010695" y="1155700"/>
                  </a:lnTo>
                  <a:lnTo>
                    <a:pt x="1002020" y="1143000"/>
                  </a:lnTo>
                  <a:lnTo>
                    <a:pt x="946651" y="1092200"/>
                  </a:lnTo>
                  <a:lnTo>
                    <a:pt x="893067" y="1041400"/>
                  </a:lnTo>
                  <a:lnTo>
                    <a:pt x="841270" y="990600"/>
                  </a:lnTo>
                  <a:lnTo>
                    <a:pt x="834577" y="977900"/>
                  </a:lnTo>
                  <a:lnTo>
                    <a:pt x="816041" y="952500"/>
                  </a:lnTo>
                  <a:lnTo>
                    <a:pt x="920044" y="952500"/>
                  </a:lnTo>
                  <a:lnTo>
                    <a:pt x="973331" y="990600"/>
                  </a:lnTo>
                  <a:lnTo>
                    <a:pt x="1029818" y="1016000"/>
                  </a:lnTo>
                  <a:lnTo>
                    <a:pt x="1089472" y="1041400"/>
                  </a:lnTo>
                  <a:lnTo>
                    <a:pt x="1120522" y="1054100"/>
                  </a:lnTo>
                  <a:lnTo>
                    <a:pt x="1120522" y="1079500"/>
                  </a:lnTo>
                  <a:lnTo>
                    <a:pt x="1086903" y="1092200"/>
                  </a:lnTo>
                  <a:lnTo>
                    <a:pt x="1079065" y="1092200"/>
                  </a:lnTo>
                  <a:lnTo>
                    <a:pt x="1065858" y="1104900"/>
                  </a:lnTo>
                  <a:lnTo>
                    <a:pt x="1054582" y="1117600"/>
                  </a:lnTo>
                  <a:lnTo>
                    <a:pt x="1045234" y="1130300"/>
                  </a:lnTo>
                  <a:lnTo>
                    <a:pt x="1037814" y="1143000"/>
                  </a:lnTo>
                  <a:lnTo>
                    <a:pt x="1036124" y="1143000"/>
                  </a:lnTo>
                  <a:lnTo>
                    <a:pt x="1030301" y="1168400"/>
                  </a:lnTo>
                  <a:close/>
                </a:path>
                <a:path w="1120775" h="1638300">
                  <a:moveTo>
                    <a:pt x="276097" y="1460500"/>
                  </a:moveTo>
                  <a:lnTo>
                    <a:pt x="139922" y="1460500"/>
                  </a:lnTo>
                  <a:lnTo>
                    <a:pt x="135107" y="1435100"/>
                  </a:lnTo>
                  <a:lnTo>
                    <a:pt x="166104" y="1435100"/>
                  </a:lnTo>
                  <a:lnTo>
                    <a:pt x="284073" y="1409700"/>
                  </a:lnTo>
                  <a:lnTo>
                    <a:pt x="339381" y="1384300"/>
                  </a:lnTo>
                  <a:lnTo>
                    <a:pt x="347343" y="1384300"/>
                  </a:lnTo>
                  <a:lnTo>
                    <a:pt x="366074" y="1371600"/>
                  </a:lnTo>
                  <a:lnTo>
                    <a:pt x="397652" y="1358900"/>
                  </a:lnTo>
                  <a:lnTo>
                    <a:pt x="402796" y="1346200"/>
                  </a:lnTo>
                  <a:lnTo>
                    <a:pt x="424091" y="1333500"/>
                  </a:lnTo>
                  <a:lnTo>
                    <a:pt x="442836" y="1320800"/>
                  </a:lnTo>
                  <a:lnTo>
                    <a:pt x="459032" y="1295400"/>
                  </a:lnTo>
                  <a:lnTo>
                    <a:pt x="472678" y="1282700"/>
                  </a:lnTo>
                  <a:lnTo>
                    <a:pt x="483775" y="1257300"/>
                  </a:lnTo>
                  <a:lnTo>
                    <a:pt x="490263" y="1244600"/>
                  </a:lnTo>
                  <a:lnTo>
                    <a:pt x="495641" y="1219200"/>
                  </a:lnTo>
                  <a:lnTo>
                    <a:pt x="510263" y="1155700"/>
                  </a:lnTo>
                  <a:lnTo>
                    <a:pt x="516262" y="1092200"/>
                  </a:lnTo>
                  <a:lnTo>
                    <a:pt x="518886" y="1041400"/>
                  </a:lnTo>
                  <a:lnTo>
                    <a:pt x="519636" y="1003300"/>
                  </a:lnTo>
                  <a:lnTo>
                    <a:pt x="620152" y="1079500"/>
                  </a:lnTo>
                  <a:lnTo>
                    <a:pt x="581900" y="1117600"/>
                  </a:lnTo>
                  <a:lnTo>
                    <a:pt x="575835" y="1168400"/>
                  </a:lnTo>
                  <a:lnTo>
                    <a:pt x="566771" y="1219200"/>
                  </a:lnTo>
                  <a:lnTo>
                    <a:pt x="555929" y="1257300"/>
                  </a:lnTo>
                  <a:lnTo>
                    <a:pt x="538033" y="1308100"/>
                  </a:lnTo>
                  <a:lnTo>
                    <a:pt x="513208" y="1346200"/>
                  </a:lnTo>
                  <a:lnTo>
                    <a:pt x="468826" y="1384300"/>
                  </a:lnTo>
                  <a:lnTo>
                    <a:pt x="437869" y="1409700"/>
                  </a:lnTo>
                  <a:lnTo>
                    <a:pt x="397947" y="1422400"/>
                  </a:lnTo>
                  <a:lnTo>
                    <a:pt x="361276" y="1435100"/>
                  </a:lnTo>
                  <a:lnTo>
                    <a:pt x="332633" y="1447800"/>
                  </a:lnTo>
                  <a:lnTo>
                    <a:pt x="276097" y="1460500"/>
                  </a:lnTo>
                  <a:close/>
                </a:path>
                <a:path w="1120775" h="1638300">
                  <a:moveTo>
                    <a:pt x="892249" y="1638300"/>
                  </a:moveTo>
                  <a:lnTo>
                    <a:pt x="858908" y="1600200"/>
                  </a:lnTo>
                  <a:lnTo>
                    <a:pt x="846442" y="1574800"/>
                  </a:lnTo>
                  <a:lnTo>
                    <a:pt x="818162" y="1536700"/>
                  </a:lnTo>
                  <a:lnTo>
                    <a:pt x="785416" y="1498600"/>
                  </a:lnTo>
                  <a:lnTo>
                    <a:pt x="755068" y="1460500"/>
                  </a:lnTo>
                  <a:lnTo>
                    <a:pt x="727734" y="1435100"/>
                  </a:lnTo>
                  <a:lnTo>
                    <a:pt x="707315" y="1422400"/>
                  </a:lnTo>
                  <a:lnTo>
                    <a:pt x="685746" y="1397000"/>
                  </a:lnTo>
                  <a:lnTo>
                    <a:pt x="600877" y="1333500"/>
                  </a:lnTo>
                  <a:lnTo>
                    <a:pt x="578308" y="1308100"/>
                  </a:lnTo>
                  <a:lnTo>
                    <a:pt x="557993" y="1295400"/>
                  </a:lnTo>
                  <a:lnTo>
                    <a:pt x="562775" y="1282700"/>
                  </a:lnTo>
                  <a:lnTo>
                    <a:pt x="696243" y="1346200"/>
                  </a:lnTo>
                  <a:lnTo>
                    <a:pt x="766171" y="1384300"/>
                  </a:lnTo>
                  <a:lnTo>
                    <a:pt x="820693" y="1422400"/>
                  </a:lnTo>
                  <a:lnTo>
                    <a:pt x="833496" y="1422400"/>
                  </a:lnTo>
                  <a:lnTo>
                    <a:pt x="842238" y="1435100"/>
                  </a:lnTo>
                  <a:lnTo>
                    <a:pt x="877532" y="1473200"/>
                  </a:lnTo>
                  <a:lnTo>
                    <a:pt x="883216" y="1473200"/>
                  </a:lnTo>
                  <a:lnTo>
                    <a:pt x="895049" y="1485900"/>
                  </a:lnTo>
                  <a:lnTo>
                    <a:pt x="904277" y="1511300"/>
                  </a:lnTo>
                  <a:lnTo>
                    <a:pt x="910900" y="1524000"/>
                  </a:lnTo>
                  <a:lnTo>
                    <a:pt x="914919" y="1549400"/>
                  </a:lnTo>
                  <a:lnTo>
                    <a:pt x="915488" y="1549400"/>
                  </a:lnTo>
                  <a:lnTo>
                    <a:pt x="916064" y="1574800"/>
                  </a:lnTo>
                  <a:lnTo>
                    <a:pt x="896229" y="1625600"/>
                  </a:lnTo>
                  <a:lnTo>
                    <a:pt x="892249" y="1638300"/>
                  </a:lnTo>
                  <a:close/>
                </a:path>
              </a:pathLst>
            </a:custGeom>
            <a:solidFill>
              <a:srgbClr val="000000"/>
            </a:solidFill>
          </p:spPr>
          <p:txBody>
            <a:bodyPr wrap="square" lIns="0" tIns="0" rIns="0" bIns="0" rtlCol="0"/>
            <a:lstStyle/>
            <a:p/>
          </p:txBody>
        </p:sp>
        <p:sp>
          <p:nvSpPr>
            <p:cNvPr id="26" name="object 26"/>
            <p:cNvSpPr/>
            <p:nvPr/>
          </p:nvSpPr>
          <p:spPr>
            <a:xfrm>
              <a:off x="8011559" y="4161503"/>
              <a:ext cx="358140" cy="363220"/>
            </a:xfrm>
            <a:custGeom>
              <a:rect l="l" t="t" r="r" b="b"/>
              <a:pathLst>
                <a:path w="358140" h="363220">
                  <a:moveTo>
                    <a:pt x="4781" y="0"/>
                  </a:moveTo>
                  <a:lnTo>
                    <a:pt x="57794" y="24778"/>
                  </a:lnTo>
                  <a:lnTo>
                    <a:pt x="138249" y="65108"/>
                  </a:lnTo>
                  <a:lnTo>
                    <a:pt x="208177" y="104309"/>
                  </a:lnTo>
                  <a:lnTo>
                    <a:pt x="262699" y="140098"/>
                  </a:lnTo>
                  <a:lnTo>
                    <a:pt x="284244" y="156397"/>
                  </a:lnTo>
                  <a:lnTo>
                    <a:pt x="319538" y="190457"/>
                  </a:lnTo>
                  <a:lnTo>
                    <a:pt x="346283" y="231170"/>
                  </a:lnTo>
                  <a:lnTo>
                    <a:pt x="357494" y="273964"/>
                  </a:lnTo>
                  <a:lnTo>
                    <a:pt x="358070" y="293994"/>
                  </a:lnTo>
                  <a:lnTo>
                    <a:pt x="338235" y="351226"/>
                  </a:lnTo>
                  <a:lnTo>
                    <a:pt x="334255" y="362629"/>
                  </a:lnTo>
                  <a:lnTo>
                    <a:pt x="300914" y="324856"/>
                  </a:lnTo>
                  <a:lnTo>
                    <a:pt x="289245" y="304996"/>
                  </a:lnTo>
                  <a:lnTo>
                    <a:pt x="288448" y="303645"/>
                  </a:lnTo>
                  <a:lnTo>
                    <a:pt x="260168" y="261537"/>
                  </a:lnTo>
                  <a:lnTo>
                    <a:pt x="227422" y="219942"/>
                  </a:lnTo>
                  <a:lnTo>
                    <a:pt x="197074" y="186863"/>
                  </a:lnTo>
                  <a:lnTo>
                    <a:pt x="169740" y="159386"/>
                  </a:lnTo>
                  <a:lnTo>
                    <a:pt x="127752" y="120857"/>
                  </a:lnTo>
                  <a:lnTo>
                    <a:pt x="42883" y="50958"/>
                  </a:lnTo>
                  <a:lnTo>
                    <a:pt x="0" y="19472"/>
                  </a:lnTo>
                  <a:lnTo>
                    <a:pt x="4781" y="0"/>
                  </a:lnTo>
                  <a:close/>
                </a:path>
              </a:pathLst>
            </a:custGeom>
            <a:ln w="9525">
              <a:solidFill>
                <a:srgbClr val="000000"/>
              </a:solidFill>
            </a:ln>
          </p:spPr>
          <p:txBody>
            <a:bodyPr wrap="square" lIns="0" tIns="0" rIns="0" bIns="0" rtlCol="0"/>
            <a:lstStyle/>
            <a:p/>
          </p:txBody>
        </p:sp>
        <p:pic>
          <p:nvPicPr>
            <p:cNvPr id="27" name="object 27"/>
            <p:cNvPicPr/>
            <p:nvPr/>
          </p:nvPicPr>
          <p:blipFill>
            <a:blip r:embed="rId4"/>
            <a:stretch>
              <a:fillRect/>
            </a:stretch>
          </p:blipFill>
          <p:spPr>
            <a:xfrm>
              <a:off x="7906054" y="3275980"/>
              <a:ext cx="220239" cy="325380"/>
            </a:xfrm>
            <a:prstGeom prst="rect">
              <a:avLst/>
            </a:prstGeom>
          </p:spPr>
        </p:pic>
        <p:sp>
          <p:nvSpPr>
            <p:cNvPr id="28" name="object 28"/>
            <p:cNvSpPr/>
            <p:nvPr/>
          </p:nvSpPr>
          <p:spPr>
            <a:xfrm>
              <a:off x="7453565" y="2896554"/>
              <a:ext cx="1120775" cy="1448435"/>
            </a:xfrm>
            <a:custGeom>
              <a:rect l="l" t="t" r="r" b="b"/>
              <a:pathLst>
                <a:path w="1120775" h="1448435">
                  <a:moveTo>
                    <a:pt x="452453" y="739333"/>
                  </a:moveTo>
                  <a:lnTo>
                    <a:pt x="384970" y="829701"/>
                  </a:lnTo>
                  <a:lnTo>
                    <a:pt x="361276" y="860600"/>
                  </a:lnTo>
                  <a:lnTo>
                    <a:pt x="385270" y="887027"/>
                  </a:lnTo>
                  <a:lnTo>
                    <a:pt x="734907" y="901452"/>
                  </a:lnTo>
                  <a:lnTo>
                    <a:pt x="754032" y="859534"/>
                  </a:lnTo>
                  <a:lnTo>
                    <a:pt x="728161" y="812094"/>
                  </a:lnTo>
                  <a:lnTo>
                    <a:pt x="700240" y="761855"/>
                  </a:lnTo>
                  <a:lnTo>
                    <a:pt x="694949" y="752500"/>
                  </a:lnTo>
                  <a:lnTo>
                    <a:pt x="687092" y="738655"/>
                  </a:lnTo>
                  <a:lnTo>
                    <a:pt x="452453" y="739333"/>
                  </a:lnTo>
                  <a:close/>
                </a:path>
                <a:path w="1120775" h="1448435">
                  <a:moveTo>
                    <a:pt x="0" y="1068909"/>
                  </a:moveTo>
                  <a:lnTo>
                    <a:pt x="29879" y="1053113"/>
                  </a:lnTo>
                  <a:lnTo>
                    <a:pt x="30867" y="1052586"/>
                  </a:lnTo>
                  <a:lnTo>
                    <a:pt x="89432" y="1018078"/>
                  </a:lnTo>
                  <a:lnTo>
                    <a:pt x="143609" y="981437"/>
                  </a:lnTo>
                  <a:lnTo>
                    <a:pt x="193564" y="942376"/>
                  </a:lnTo>
                  <a:lnTo>
                    <a:pt x="239307" y="900991"/>
                  </a:lnTo>
                  <a:lnTo>
                    <a:pt x="280837" y="857397"/>
                  </a:lnTo>
                  <a:lnTo>
                    <a:pt x="318153" y="811720"/>
                  </a:lnTo>
                  <a:lnTo>
                    <a:pt x="351153" y="764098"/>
                  </a:lnTo>
                  <a:lnTo>
                    <a:pt x="366074" y="739572"/>
                  </a:lnTo>
                  <a:lnTo>
                    <a:pt x="192888" y="740024"/>
                  </a:lnTo>
                  <a:lnTo>
                    <a:pt x="147296" y="742671"/>
                  </a:lnTo>
                  <a:lnTo>
                    <a:pt x="96644" y="752427"/>
                  </a:lnTo>
                  <a:lnTo>
                    <a:pt x="77281" y="757962"/>
                  </a:lnTo>
                  <a:lnTo>
                    <a:pt x="33810" y="705531"/>
                  </a:lnTo>
                  <a:lnTo>
                    <a:pt x="394867" y="700906"/>
                  </a:lnTo>
                  <a:lnTo>
                    <a:pt x="394867" y="572283"/>
                  </a:lnTo>
                  <a:lnTo>
                    <a:pt x="366074" y="573743"/>
                  </a:lnTo>
                  <a:lnTo>
                    <a:pt x="320637" y="578702"/>
                  </a:lnTo>
                  <a:lnTo>
                    <a:pt x="269906" y="591205"/>
                  </a:lnTo>
                  <a:lnTo>
                    <a:pt x="250668" y="597848"/>
                  </a:lnTo>
                  <a:lnTo>
                    <a:pt x="207333" y="544741"/>
                  </a:lnTo>
                  <a:lnTo>
                    <a:pt x="394867" y="533697"/>
                  </a:lnTo>
                  <a:lnTo>
                    <a:pt x="394867" y="411506"/>
                  </a:lnTo>
                  <a:lnTo>
                    <a:pt x="337281" y="417079"/>
                  </a:lnTo>
                  <a:lnTo>
                    <a:pt x="291747" y="423907"/>
                  </a:lnTo>
                  <a:lnTo>
                    <a:pt x="241099" y="438460"/>
                  </a:lnTo>
                  <a:lnTo>
                    <a:pt x="221777" y="445902"/>
                  </a:lnTo>
                  <a:lnTo>
                    <a:pt x="178442" y="395082"/>
                  </a:lnTo>
                  <a:lnTo>
                    <a:pt x="394867" y="372919"/>
                  </a:lnTo>
                  <a:lnTo>
                    <a:pt x="394867" y="244297"/>
                  </a:lnTo>
                  <a:lnTo>
                    <a:pt x="486044" y="270697"/>
                  </a:lnTo>
                  <a:lnTo>
                    <a:pt x="457251" y="307276"/>
                  </a:lnTo>
                  <a:lnTo>
                    <a:pt x="457251" y="366191"/>
                  </a:lnTo>
                  <a:lnTo>
                    <a:pt x="667966" y="342479"/>
                  </a:lnTo>
                  <a:lnTo>
                    <a:pt x="667966" y="196499"/>
                  </a:lnTo>
                  <a:lnTo>
                    <a:pt x="763595" y="231395"/>
                  </a:lnTo>
                  <a:lnTo>
                    <a:pt x="730125" y="278661"/>
                  </a:lnTo>
                  <a:lnTo>
                    <a:pt x="730125" y="335260"/>
                  </a:lnTo>
                  <a:lnTo>
                    <a:pt x="830330" y="323185"/>
                  </a:lnTo>
                  <a:lnTo>
                    <a:pt x="882723" y="235345"/>
                  </a:lnTo>
                  <a:lnTo>
                    <a:pt x="906538" y="261598"/>
                  </a:lnTo>
                  <a:lnTo>
                    <a:pt x="944642" y="135898"/>
                  </a:lnTo>
                  <a:lnTo>
                    <a:pt x="188073" y="254544"/>
                  </a:lnTo>
                  <a:lnTo>
                    <a:pt x="185372" y="298402"/>
                  </a:lnTo>
                  <a:lnTo>
                    <a:pt x="181489" y="320528"/>
                  </a:lnTo>
                  <a:lnTo>
                    <a:pt x="177676" y="333081"/>
                  </a:lnTo>
                  <a:lnTo>
                    <a:pt x="171220" y="350501"/>
                  </a:lnTo>
                  <a:lnTo>
                    <a:pt x="156795" y="371191"/>
                  </a:lnTo>
                  <a:lnTo>
                    <a:pt x="156210" y="371922"/>
                  </a:lnTo>
                  <a:lnTo>
                    <a:pt x="144767" y="379927"/>
                  </a:lnTo>
                  <a:lnTo>
                    <a:pt x="120662" y="385949"/>
                  </a:lnTo>
                  <a:lnTo>
                    <a:pt x="95556" y="373145"/>
                  </a:lnTo>
                  <a:lnTo>
                    <a:pt x="86942" y="368767"/>
                  </a:lnTo>
                  <a:lnTo>
                    <a:pt x="106217" y="325191"/>
                  </a:lnTo>
                  <a:lnTo>
                    <a:pt x="116038" y="307462"/>
                  </a:lnTo>
                  <a:lnTo>
                    <a:pt x="132399" y="271320"/>
                  </a:lnTo>
                  <a:lnTo>
                    <a:pt x="146844" y="228864"/>
                  </a:lnTo>
                  <a:lnTo>
                    <a:pt x="155692" y="193857"/>
                  </a:lnTo>
                  <a:lnTo>
                    <a:pt x="163997" y="155413"/>
                  </a:lnTo>
                  <a:lnTo>
                    <a:pt x="183257" y="152185"/>
                  </a:lnTo>
                  <a:lnTo>
                    <a:pt x="188073" y="218133"/>
                  </a:lnTo>
                  <a:lnTo>
                    <a:pt x="939879" y="91638"/>
                  </a:lnTo>
                  <a:lnTo>
                    <a:pt x="982745" y="0"/>
                  </a:lnTo>
                  <a:lnTo>
                    <a:pt x="1063541" y="114789"/>
                  </a:lnTo>
                  <a:lnTo>
                    <a:pt x="1046972" y="122926"/>
                  </a:lnTo>
                  <a:lnTo>
                    <a:pt x="1035384" y="129504"/>
                  </a:lnTo>
                  <a:lnTo>
                    <a:pt x="998857" y="160341"/>
                  </a:lnTo>
                  <a:lnTo>
                    <a:pt x="963433" y="203498"/>
                  </a:lnTo>
                  <a:lnTo>
                    <a:pt x="941189" y="238256"/>
                  </a:lnTo>
                  <a:lnTo>
                    <a:pt x="920827" y="274554"/>
                  </a:lnTo>
                  <a:lnTo>
                    <a:pt x="968457" y="351447"/>
                  </a:lnTo>
                  <a:lnTo>
                    <a:pt x="730125" y="377709"/>
                  </a:lnTo>
                  <a:lnTo>
                    <a:pt x="730125" y="512131"/>
                  </a:lnTo>
                  <a:lnTo>
                    <a:pt x="820804" y="505895"/>
                  </a:lnTo>
                  <a:lnTo>
                    <a:pt x="877961" y="420614"/>
                  </a:lnTo>
                  <a:lnTo>
                    <a:pt x="949405" y="541939"/>
                  </a:lnTo>
                  <a:lnTo>
                    <a:pt x="730125" y="554581"/>
                  </a:lnTo>
                  <a:lnTo>
                    <a:pt x="730125" y="696078"/>
                  </a:lnTo>
                  <a:lnTo>
                    <a:pt x="944642" y="692706"/>
                  </a:lnTo>
                  <a:lnTo>
                    <a:pt x="1006559" y="599844"/>
                  </a:lnTo>
                  <a:lnTo>
                    <a:pt x="1082534" y="737400"/>
                  </a:lnTo>
                  <a:lnTo>
                    <a:pt x="720562" y="738555"/>
                  </a:lnTo>
                  <a:lnTo>
                    <a:pt x="733902" y="757964"/>
                  </a:lnTo>
                  <a:lnTo>
                    <a:pt x="739500" y="766152"/>
                  </a:lnTo>
                  <a:lnTo>
                    <a:pt x="779835" y="817907"/>
                  </a:lnTo>
                  <a:lnTo>
                    <a:pt x="823297" y="865116"/>
                  </a:lnTo>
                  <a:lnTo>
                    <a:pt x="870033" y="907675"/>
                  </a:lnTo>
                  <a:lnTo>
                    <a:pt x="920044" y="945457"/>
                  </a:lnTo>
                  <a:lnTo>
                    <a:pt x="973331" y="978302"/>
                  </a:lnTo>
                  <a:lnTo>
                    <a:pt x="1029818" y="1006096"/>
                  </a:lnTo>
                  <a:lnTo>
                    <a:pt x="1089472" y="1028671"/>
                  </a:lnTo>
                  <a:lnTo>
                    <a:pt x="1094068" y="1030027"/>
                  </a:lnTo>
                  <a:lnTo>
                    <a:pt x="1120522" y="1037879"/>
                  </a:lnTo>
                  <a:lnTo>
                    <a:pt x="1120522" y="1069523"/>
                  </a:lnTo>
                  <a:lnTo>
                    <a:pt x="1086903" y="1078341"/>
                  </a:lnTo>
                  <a:lnTo>
                    <a:pt x="1079065" y="1081653"/>
                  </a:lnTo>
                  <a:lnTo>
                    <a:pt x="1045234" y="1113281"/>
                  </a:lnTo>
                  <a:lnTo>
                    <a:pt x="1030301" y="1153872"/>
                  </a:lnTo>
                  <a:lnTo>
                    <a:pt x="1010695" y="1138946"/>
                  </a:lnTo>
                  <a:lnTo>
                    <a:pt x="1002020" y="1132419"/>
                  </a:lnTo>
                  <a:lnTo>
                    <a:pt x="946651" y="1085107"/>
                  </a:lnTo>
                  <a:lnTo>
                    <a:pt x="893067" y="1031825"/>
                  </a:lnTo>
                  <a:lnTo>
                    <a:pt x="841270" y="972841"/>
                  </a:lnTo>
                  <a:lnTo>
                    <a:pt x="834577" y="964427"/>
                  </a:lnTo>
                  <a:lnTo>
                    <a:pt x="816041" y="941288"/>
                  </a:lnTo>
                  <a:lnTo>
                    <a:pt x="806515" y="947981"/>
                  </a:lnTo>
                  <a:lnTo>
                    <a:pt x="806768" y="1046460"/>
                  </a:lnTo>
                  <a:lnTo>
                    <a:pt x="806813" y="1064150"/>
                  </a:lnTo>
                  <a:lnTo>
                    <a:pt x="809194" y="1234424"/>
                  </a:lnTo>
                  <a:lnTo>
                    <a:pt x="810818" y="1276618"/>
                  </a:lnTo>
                  <a:lnTo>
                    <a:pt x="811278" y="1288575"/>
                  </a:lnTo>
                  <a:lnTo>
                    <a:pt x="744469" y="1320957"/>
                  </a:lnTo>
                  <a:lnTo>
                    <a:pt x="744469" y="944480"/>
                  </a:lnTo>
                  <a:lnTo>
                    <a:pt x="385270" y="925508"/>
                  </a:lnTo>
                  <a:lnTo>
                    <a:pt x="385270" y="1233352"/>
                  </a:lnTo>
                  <a:lnTo>
                    <a:pt x="318079" y="1261764"/>
                  </a:lnTo>
                  <a:lnTo>
                    <a:pt x="320185" y="1175915"/>
                  </a:lnTo>
                  <a:lnTo>
                    <a:pt x="322585" y="996723"/>
                  </a:lnTo>
                  <a:lnTo>
                    <a:pt x="322781" y="936144"/>
                  </a:lnTo>
                  <a:lnTo>
                    <a:pt x="322885" y="903450"/>
                  </a:lnTo>
                  <a:lnTo>
                    <a:pt x="273577" y="946900"/>
                  </a:lnTo>
                  <a:lnTo>
                    <a:pt x="238066" y="973822"/>
                  </a:lnTo>
                  <a:lnTo>
                    <a:pt x="200449" y="999079"/>
                  </a:lnTo>
                  <a:lnTo>
                    <a:pt x="160725" y="1022651"/>
                  </a:lnTo>
                  <a:lnTo>
                    <a:pt x="118894" y="1044523"/>
                  </a:lnTo>
                  <a:lnTo>
                    <a:pt x="74904" y="1064808"/>
                  </a:lnTo>
                  <a:lnTo>
                    <a:pt x="32293" y="1082183"/>
                  </a:lnTo>
                  <a:lnTo>
                    <a:pt x="4829" y="1092404"/>
                  </a:lnTo>
                  <a:lnTo>
                    <a:pt x="0" y="1068909"/>
                  </a:lnTo>
                  <a:close/>
                </a:path>
                <a:path w="1120775" h="1448435">
                  <a:moveTo>
                    <a:pt x="620152" y="1067967"/>
                  </a:moveTo>
                  <a:lnTo>
                    <a:pt x="581900" y="1105119"/>
                  </a:lnTo>
                  <a:lnTo>
                    <a:pt x="575835" y="1154339"/>
                  </a:lnTo>
                  <a:lnTo>
                    <a:pt x="566771" y="1208598"/>
                  </a:lnTo>
                  <a:lnTo>
                    <a:pt x="555929" y="1250976"/>
                  </a:lnTo>
                  <a:lnTo>
                    <a:pt x="538033" y="1297819"/>
                  </a:lnTo>
                  <a:lnTo>
                    <a:pt x="522034" y="1325709"/>
                  </a:lnTo>
                  <a:lnTo>
                    <a:pt x="486747" y="1363849"/>
                  </a:lnTo>
                  <a:lnTo>
                    <a:pt x="437869" y="1395447"/>
                  </a:lnTo>
                  <a:lnTo>
                    <a:pt x="397947" y="1412124"/>
                  </a:lnTo>
                  <a:lnTo>
                    <a:pt x="361276" y="1424273"/>
                  </a:lnTo>
                  <a:lnTo>
                    <a:pt x="276097" y="1442252"/>
                  </a:lnTo>
                  <a:lnTo>
                    <a:pt x="220724" y="1447826"/>
                  </a:lnTo>
                  <a:lnTo>
                    <a:pt x="166555" y="1448242"/>
                  </a:lnTo>
                  <a:lnTo>
                    <a:pt x="159456" y="1447807"/>
                  </a:lnTo>
                  <a:lnTo>
                    <a:pt x="139922" y="1446591"/>
                  </a:lnTo>
                  <a:lnTo>
                    <a:pt x="135107" y="1427701"/>
                  </a:lnTo>
                  <a:lnTo>
                    <a:pt x="226293" y="1412967"/>
                  </a:lnTo>
                  <a:lnTo>
                    <a:pt x="284073" y="1396344"/>
                  </a:lnTo>
                  <a:lnTo>
                    <a:pt x="339381" y="1374358"/>
                  </a:lnTo>
                  <a:lnTo>
                    <a:pt x="366074" y="1361430"/>
                  </a:lnTo>
                  <a:lnTo>
                    <a:pt x="402796" y="1339452"/>
                  </a:lnTo>
                  <a:lnTo>
                    <a:pt x="442836" y="1305669"/>
                  </a:lnTo>
                  <a:lnTo>
                    <a:pt x="472678" y="1267014"/>
                  </a:lnTo>
                  <a:lnTo>
                    <a:pt x="490263" y="1229150"/>
                  </a:lnTo>
                  <a:lnTo>
                    <a:pt x="495641" y="1212322"/>
                  </a:lnTo>
                  <a:lnTo>
                    <a:pt x="501110" y="1189210"/>
                  </a:lnTo>
                  <a:lnTo>
                    <a:pt x="501265" y="1188558"/>
                  </a:lnTo>
                  <a:lnTo>
                    <a:pt x="510263" y="1137752"/>
                  </a:lnTo>
                  <a:lnTo>
                    <a:pt x="516262" y="1082664"/>
                  </a:lnTo>
                  <a:lnTo>
                    <a:pt x="518886" y="1030834"/>
                  </a:lnTo>
                  <a:lnTo>
                    <a:pt x="519636" y="992270"/>
                  </a:lnTo>
                  <a:lnTo>
                    <a:pt x="620152" y="1067967"/>
                  </a:lnTo>
                  <a:close/>
                </a:path>
              </a:pathLst>
            </a:custGeom>
            <a:ln w="9525">
              <a:solidFill>
                <a:srgbClr val="000000"/>
              </a:solidFill>
            </a:ln>
          </p:spPr>
          <p:txBody>
            <a:bodyPr wrap="square" lIns="0" tIns="0" rIns="0" bIns="0" rtlCol="0"/>
            <a:lstStyle/>
            <a:p/>
          </p:txBody>
        </p:sp>
        <p:pic>
          <p:nvPicPr>
            <p:cNvPr id="29" name="object 29"/>
            <p:cNvPicPr/>
            <p:nvPr/>
          </p:nvPicPr>
          <p:blipFill>
            <a:blip r:embed="rId5"/>
            <a:stretch>
              <a:fillRect/>
            </a:stretch>
          </p:blipFill>
          <p:spPr>
            <a:xfrm>
              <a:off x="7920450" y="2873155"/>
              <a:ext cx="148466" cy="184831"/>
            </a:xfrm>
            <a:prstGeom prst="rect">
              <a:avLst/>
            </a:prstGeom>
          </p:spPr>
        </p:pic>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3" name="object 3"/>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4" name="object 4"/>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5" name="object 5"/>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6" name="object 6"/>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7" name="object 7"/>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8" name="object 8"/>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9" name="object 9"/>
          <p:cNvSpPr/>
          <p:nvPr/>
        </p:nvSpPr>
        <p:spPr>
          <a:xfrm>
            <a:off x="1036637" y="457200"/>
            <a:ext cx="41275" cy="951230"/>
          </a:xfrm>
          <a:custGeom>
            <a:rect l="l" t="t" r="r" b="b"/>
            <a:pathLst>
              <a:path w="41275" h="951230">
                <a:moveTo>
                  <a:pt x="41275" y="950912"/>
                </a:moveTo>
                <a:lnTo>
                  <a:pt x="0" y="950912"/>
                </a:lnTo>
                <a:lnTo>
                  <a:pt x="0" y="0"/>
                </a:lnTo>
                <a:lnTo>
                  <a:pt x="41275" y="0"/>
                </a:lnTo>
                <a:lnTo>
                  <a:pt x="41275" y="950912"/>
                </a:lnTo>
                <a:close/>
              </a:path>
            </a:pathLst>
          </a:custGeom>
          <a:solidFill>
            <a:srgbClr val="CCECFF"/>
          </a:solidFill>
        </p:spPr>
        <p:txBody>
          <a:bodyPr wrap="square" lIns="0" tIns="0" rIns="0" bIns="0" rtlCol="0"/>
          <a:lstStyle/>
          <a:p/>
        </p:txBody>
      </p:sp>
      <p:sp>
        <p:nvSpPr>
          <p:cNvPr id="10" name="object 10"/>
          <p:cNvSpPr/>
          <p:nvPr/>
        </p:nvSpPr>
        <p:spPr>
          <a:xfrm>
            <a:off x="1135062" y="457200"/>
            <a:ext cx="41275" cy="1059180"/>
          </a:xfrm>
          <a:custGeom>
            <a:rect l="l" t="t" r="r" b="b"/>
            <a:pathLst>
              <a:path w="41275" h="1059180">
                <a:moveTo>
                  <a:pt x="41275" y="1058862"/>
                </a:moveTo>
                <a:lnTo>
                  <a:pt x="0" y="1058862"/>
                </a:lnTo>
                <a:lnTo>
                  <a:pt x="0" y="0"/>
                </a:lnTo>
                <a:lnTo>
                  <a:pt x="41275" y="0"/>
                </a:lnTo>
                <a:lnTo>
                  <a:pt x="41275" y="1058862"/>
                </a:lnTo>
                <a:close/>
              </a:path>
            </a:pathLst>
          </a:custGeom>
          <a:solidFill>
            <a:srgbClr val="CCECFF"/>
          </a:solidFill>
        </p:spPr>
        <p:txBody>
          <a:bodyPr wrap="square" lIns="0" tIns="0" rIns="0" bIns="0" rtlCol="0"/>
          <a:lstStyle/>
          <a:p/>
        </p:txBody>
      </p:sp>
      <p:sp>
        <p:nvSpPr>
          <p:cNvPr id="11" name="object 11"/>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12" name="object 12"/>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13" name="object 13"/>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14" name="object 14"/>
          <p:cNvSpPr txBox="1"/>
          <p:nvPr/>
        </p:nvSpPr>
        <p:spPr>
          <a:xfrm>
            <a:off x="1121728" y="929844"/>
            <a:ext cx="7160259" cy="3463290"/>
          </a:xfrm>
          <a:prstGeom prst="rect">
            <a:avLst/>
          </a:prstGeom>
        </p:spPr>
        <p:txBody>
          <a:bodyPr vert="horz" wrap="square" lIns="0" tIns="12700" rIns="0" bIns="0" rtlCol="0">
            <a:spAutoFit/>
          </a:bodyPr>
          <a:lstStyle/>
          <a:p>
            <a:pPr marL="1051560" indent="-1039494">
              <a:lnSpc>
                <a:spcPct val="100000"/>
              </a:lnSpc>
              <a:spcBef>
                <a:spcPts val="100"/>
              </a:spcBef>
              <a:buSzPct val="96875"/>
              <a:buAutoNum type="arabicPlain"/>
              <a:tabLst>
                <a:tab pos="1052195"/>
                <a:tab pos="4754245"/>
              </a:tabLst>
            </a:pPr>
            <a:r>
              <a:rPr sz="3200" b="1">
                <a:solidFill>
                  <a:srgbClr val="FFFFFF"/>
                </a:solidFill>
                <a:latin typeface="Microsoft JhengHei"/>
                <a:cs typeface="Microsoft JhengHei"/>
              </a:rPr>
              <a:t>哪种行为不对</a:t>
            </a:r>
            <a:r>
              <a:rPr sz="3200" b="1" spc="-25">
                <a:solidFill>
                  <a:srgbClr val="FFFFFF"/>
                </a:solidFill>
                <a:latin typeface="Microsoft JhengHei"/>
                <a:cs typeface="Microsoft JhengHei"/>
              </a:rPr>
              <a:t>？（</a:t>
            </a:r>
            <a:r>
              <a:rPr sz="3200" b="1">
                <a:solidFill>
                  <a:srgbClr val="FFFFFF"/>
                </a:solidFill>
                <a:latin typeface="Microsoft JhengHei"/>
                <a:cs typeface="Microsoft JhengHei"/>
              </a:rPr>
              <a:t>	</a:t>
            </a:r>
            <a:r>
              <a:rPr sz="3200" b="1" spc="-50">
                <a:solidFill>
                  <a:srgbClr val="FFFFFF"/>
                </a:solidFill>
                <a:latin typeface="Microsoft JhengHei"/>
                <a:cs typeface="Microsoft JhengHei"/>
              </a:rPr>
              <a:t>）</a:t>
            </a:r>
            <a:endParaRPr sz="3200">
              <a:latin typeface="Microsoft JhengHei"/>
              <a:cs typeface="Microsoft JhengHei"/>
            </a:endParaRPr>
          </a:p>
          <a:p>
            <a:pPr marL="12700" marR="5080">
              <a:lnSpc>
                <a:spcPct val="100000"/>
              </a:lnSpc>
              <a:tabLst>
                <a:tab pos="3195955"/>
              </a:tabLst>
            </a:pPr>
            <a:r>
              <a:rPr sz="3200" b="1">
                <a:solidFill>
                  <a:srgbClr val="FFFFFF"/>
                </a:solidFill>
                <a:latin typeface="Arial"/>
                <a:cs typeface="Arial"/>
              </a:rPr>
              <a:t>A</a:t>
            </a:r>
            <a:r>
              <a:rPr sz="3200" b="1">
                <a:solidFill>
                  <a:srgbClr val="FFFFFF"/>
                </a:solidFill>
                <a:latin typeface="Microsoft JhengHei"/>
                <a:cs typeface="Microsoft JhengHei"/>
              </a:rPr>
              <a:t>、跳高、跳</a:t>
            </a:r>
            <a:r>
              <a:rPr sz="3200" b="1" spc="-50">
                <a:solidFill>
                  <a:srgbClr val="FFFFFF"/>
                </a:solidFill>
                <a:latin typeface="Microsoft JhengHei"/>
                <a:cs typeface="Microsoft JhengHei"/>
              </a:rPr>
              <a:t>远</a:t>
            </a:r>
            <a:r>
              <a:rPr sz="3200" b="1">
                <a:solidFill>
                  <a:srgbClr val="FFFFFF"/>
                </a:solidFill>
                <a:latin typeface="Microsoft JhengHei"/>
                <a:cs typeface="Microsoft JhengHei"/>
              </a:rPr>
              <a:t>	</a:t>
            </a:r>
            <a:r>
              <a:rPr sz="3200" b="1">
                <a:solidFill>
                  <a:srgbClr val="FFFFFF"/>
                </a:solidFill>
                <a:latin typeface="Arial"/>
                <a:cs typeface="Arial"/>
              </a:rPr>
              <a:t>B</a:t>
            </a:r>
            <a:r>
              <a:rPr sz="3200" b="1">
                <a:solidFill>
                  <a:srgbClr val="FFFFFF"/>
                </a:solidFill>
                <a:latin typeface="Microsoft JhengHei"/>
                <a:cs typeface="Microsoft JhengHei"/>
              </a:rPr>
              <a:t>、攀越围墙、滑楼</a:t>
            </a:r>
            <a:r>
              <a:rPr sz="3200" b="1" spc="-50">
                <a:solidFill>
                  <a:srgbClr val="FFFFFF"/>
                </a:solidFill>
                <a:latin typeface="Microsoft JhengHei"/>
                <a:cs typeface="Microsoft JhengHei"/>
              </a:rPr>
              <a:t>梯 </a:t>
            </a:r>
            <a:r>
              <a:rPr sz="3200" b="1">
                <a:solidFill>
                  <a:srgbClr val="FFFFFF"/>
                </a:solidFill>
                <a:latin typeface="Arial"/>
                <a:cs typeface="Arial"/>
              </a:rPr>
              <a:t>C</a:t>
            </a:r>
            <a:r>
              <a:rPr sz="3200" b="1">
                <a:solidFill>
                  <a:srgbClr val="FFFFFF"/>
                </a:solidFill>
                <a:latin typeface="Microsoft JhengHei"/>
                <a:cs typeface="Microsoft JhengHei"/>
              </a:rPr>
              <a:t>、翻单杠、荡秋</a:t>
            </a:r>
            <a:r>
              <a:rPr sz="3200" b="1" spc="-50">
                <a:solidFill>
                  <a:srgbClr val="FFFFFF"/>
                </a:solidFill>
                <a:latin typeface="Microsoft JhengHei"/>
                <a:cs typeface="Microsoft JhengHei"/>
              </a:rPr>
              <a:t>千</a:t>
            </a:r>
            <a:endParaRPr sz="3200">
              <a:latin typeface="Microsoft JhengHei"/>
              <a:cs typeface="Microsoft JhengHei"/>
            </a:endParaRPr>
          </a:p>
          <a:p>
            <a:pPr>
              <a:lnSpc>
                <a:spcPct val="100000"/>
              </a:lnSpc>
              <a:spcBef>
                <a:spcPts val="70"/>
              </a:spcBef>
            </a:pPr>
            <a:endParaRPr sz="2050">
              <a:latin typeface="Microsoft JhengHei"/>
              <a:cs typeface="Microsoft JhengHei"/>
            </a:endParaRPr>
          </a:p>
          <a:p>
            <a:pPr marL="1051560" indent="-1039494">
              <a:lnSpc>
                <a:spcPct val="100000"/>
              </a:lnSpc>
              <a:buSzPct val="96875"/>
              <a:buAutoNum type="arabicPlain" startAt="2"/>
              <a:tabLst>
                <a:tab pos="1052195"/>
                <a:tab pos="4754245"/>
              </a:tabLst>
            </a:pPr>
            <a:r>
              <a:rPr sz="3200" b="1">
                <a:solidFill>
                  <a:srgbClr val="FFFFFF"/>
                </a:solidFill>
                <a:latin typeface="Microsoft JhengHei"/>
                <a:cs typeface="Microsoft JhengHei"/>
              </a:rPr>
              <a:t>下楼梯怎样行</a:t>
            </a:r>
            <a:r>
              <a:rPr sz="3200" b="1" spc="-25">
                <a:solidFill>
                  <a:srgbClr val="FFFFFF"/>
                </a:solidFill>
                <a:latin typeface="Microsoft JhengHei"/>
                <a:cs typeface="Microsoft JhengHei"/>
              </a:rPr>
              <a:t>？（</a:t>
            </a:r>
            <a:r>
              <a:rPr sz="3200" b="1">
                <a:solidFill>
                  <a:srgbClr val="FFFFFF"/>
                </a:solidFill>
                <a:latin typeface="Microsoft JhengHei"/>
                <a:cs typeface="Microsoft JhengHei"/>
              </a:rPr>
              <a:t>	</a:t>
            </a:r>
            <a:r>
              <a:rPr sz="3200" b="1" spc="-50">
                <a:solidFill>
                  <a:srgbClr val="FFFFFF"/>
                </a:solidFill>
                <a:latin typeface="Microsoft JhengHei"/>
                <a:cs typeface="Microsoft JhengHei"/>
              </a:rPr>
              <a:t>）</a:t>
            </a:r>
            <a:endParaRPr sz="3200">
              <a:latin typeface="Microsoft JhengHei"/>
              <a:cs typeface="Microsoft JhengHei"/>
            </a:endParaRPr>
          </a:p>
          <a:p>
            <a:pPr marL="12700">
              <a:lnSpc>
                <a:spcPct val="100000"/>
              </a:lnSpc>
              <a:tabLst>
                <a:tab pos="2270125"/>
                <a:tab pos="4528185"/>
              </a:tabLst>
            </a:pPr>
            <a:r>
              <a:rPr sz="3200" b="1">
                <a:solidFill>
                  <a:srgbClr val="FFFFFF"/>
                </a:solidFill>
                <a:latin typeface="Arial"/>
                <a:cs typeface="Arial"/>
              </a:rPr>
              <a:t>A</a:t>
            </a:r>
            <a:r>
              <a:rPr sz="3200" b="1">
                <a:solidFill>
                  <a:srgbClr val="FFFFFF"/>
                </a:solidFill>
                <a:latin typeface="Microsoft JhengHei"/>
                <a:cs typeface="Microsoft JhengHei"/>
              </a:rPr>
              <a:t>、靠右</a:t>
            </a:r>
            <a:r>
              <a:rPr sz="3200" b="1" spc="-50">
                <a:solidFill>
                  <a:srgbClr val="FFFFFF"/>
                </a:solidFill>
                <a:latin typeface="Microsoft JhengHei"/>
                <a:cs typeface="Microsoft JhengHei"/>
              </a:rPr>
              <a:t>行</a:t>
            </a:r>
            <a:r>
              <a:rPr sz="3200" b="1">
                <a:solidFill>
                  <a:srgbClr val="FFFFFF"/>
                </a:solidFill>
                <a:latin typeface="Microsoft JhengHei"/>
                <a:cs typeface="Microsoft JhengHei"/>
              </a:rPr>
              <a:t>	</a:t>
            </a:r>
            <a:r>
              <a:rPr sz="3200" b="1">
                <a:solidFill>
                  <a:srgbClr val="FFFFFF"/>
                </a:solidFill>
                <a:latin typeface="Arial"/>
                <a:cs typeface="Arial"/>
              </a:rPr>
              <a:t>B</a:t>
            </a:r>
            <a:r>
              <a:rPr sz="3200" b="1">
                <a:solidFill>
                  <a:srgbClr val="FFFFFF"/>
                </a:solidFill>
                <a:latin typeface="Microsoft JhengHei"/>
                <a:cs typeface="Microsoft JhengHei"/>
              </a:rPr>
              <a:t>、靠左</a:t>
            </a:r>
            <a:r>
              <a:rPr sz="3200" b="1" spc="-50">
                <a:solidFill>
                  <a:srgbClr val="FFFFFF"/>
                </a:solidFill>
                <a:latin typeface="Microsoft JhengHei"/>
                <a:cs typeface="Microsoft JhengHei"/>
              </a:rPr>
              <a:t>行</a:t>
            </a:r>
            <a:r>
              <a:rPr sz="3200" b="1">
                <a:solidFill>
                  <a:srgbClr val="FFFFFF"/>
                </a:solidFill>
                <a:latin typeface="Microsoft JhengHei"/>
                <a:cs typeface="Microsoft JhengHei"/>
              </a:rPr>
              <a:t>	</a:t>
            </a:r>
            <a:r>
              <a:rPr sz="3200" b="1">
                <a:solidFill>
                  <a:srgbClr val="FFFFFF"/>
                </a:solidFill>
                <a:latin typeface="Arial"/>
                <a:cs typeface="Arial"/>
              </a:rPr>
              <a:t>C</a:t>
            </a:r>
            <a:r>
              <a:rPr sz="3200" b="1">
                <a:solidFill>
                  <a:srgbClr val="FFFFFF"/>
                </a:solidFill>
                <a:latin typeface="Microsoft JhengHei"/>
                <a:cs typeface="Microsoft JhengHei"/>
              </a:rPr>
              <a:t>、左右行</a:t>
            </a:r>
            <a:r>
              <a:rPr sz="3200" b="1" spc="-50">
                <a:solidFill>
                  <a:srgbClr val="FFFFFF"/>
                </a:solidFill>
                <a:latin typeface="Microsoft JhengHei"/>
                <a:cs typeface="Microsoft JhengHei"/>
              </a:rPr>
              <a:t>都</a:t>
            </a:r>
            <a:endParaRPr sz="3200">
              <a:latin typeface="Microsoft JhengHei"/>
              <a:cs typeface="Microsoft JhengHei"/>
            </a:endParaRPr>
          </a:p>
          <a:p>
            <a:pPr marL="12700">
              <a:lnSpc>
                <a:spcPct val="100000"/>
              </a:lnSpc>
              <a:spcBef>
                <a:spcPts val="185"/>
              </a:spcBef>
            </a:pPr>
            <a:r>
              <a:rPr sz="3200" b="1" spc="-25">
                <a:solidFill>
                  <a:srgbClr val="FFFFFF"/>
                </a:solidFill>
                <a:latin typeface="Microsoft JhengHei"/>
                <a:cs typeface="Microsoft JhengHei"/>
              </a:rPr>
              <a:t>可以</a:t>
            </a:r>
            <a:endParaRPr sz="3200">
              <a:latin typeface="Microsoft JhengHei"/>
              <a:cs typeface="Microsoft JhengHei"/>
            </a:endParaRPr>
          </a:p>
        </p:txBody>
      </p:sp>
      <p:sp>
        <p:nvSpPr>
          <p:cNvPr id="15" name="object 15"/>
          <p:cNvSpPr txBox="1"/>
          <p:nvPr/>
        </p:nvSpPr>
        <p:spPr>
          <a:xfrm>
            <a:off x="1121728" y="4831284"/>
            <a:ext cx="5175885" cy="1000760"/>
          </a:xfrm>
          <a:prstGeom prst="rect">
            <a:avLst/>
          </a:prstGeom>
        </p:spPr>
        <p:txBody>
          <a:bodyPr vert="horz" wrap="square" lIns="0" tIns="12700" rIns="0" bIns="0" rtlCol="0">
            <a:spAutoFit/>
          </a:bodyPr>
          <a:lstStyle/>
          <a:p>
            <a:pPr marL="12700">
              <a:lnSpc>
                <a:spcPct val="100000"/>
              </a:lnSpc>
              <a:spcBef>
                <a:spcPts val="100"/>
              </a:spcBef>
              <a:tabLst>
                <a:tab pos="4347845"/>
              </a:tabLst>
            </a:pPr>
            <a:r>
              <a:rPr sz="3200" b="1">
                <a:solidFill>
                  <a:srgbClr val="FFFFFF"/>
                </a:solidFill>
                <a:latin typeface="Microsoft JhengHei"/>
                <a:cs typeface="Microsoft JhengHei"/>
              </a:rPr>
              <a:t>（</a:t>
            </a:r>
            <a:r>
              <a:rPr sz="3200" b="1">
                <a:solidFill>
                  <a:srgbClr val="FFFFFF"/>
                </a:solidFill>
                <a:latin typeface="Arial"/>
                <a:cs typeface="Arial"/>
              </a:rPr>
              <a:t>3</a:t>
            </a:r>
            <a:r>
              <a:rPr sz="3200" b="1">
                <a:solidFill>
                  <a:srgbClr val="FFFFFF"/>
                </a:solidFill>
                <a:latin typeface="Microsoft JhengHei"/>
                <a:cs typeface="Microsoft JhengHei"/>
              </a:rPr>
              <a:t>）匪警的号码是</a:t>
            </a:r>
            <a:r>
              <a:rPr sz="3200" b="1" spc="-50">
                <a:solidFill>
                  <a:srgbClr val="FFFFFF"/>
                </a:solidFill>
                <a:latin typeface="Microsoft JhengHei"/>
                <a:cs typeface="Microsoft JhengHei"/>
              </a:rPr>
              <a:t>（</a:t>
            </a:r>
            <a:r>
              <a:rPr sz="3200" b="1">
                <a:solidFill>
                  <a:srgbClr val="FFFFFF"/>
                </a:solidFill>
                <a:latin typeface="Microsoft JhengHei"/>
                <a:cs typeface="Microsoft JhengHei"/>
              </a:rPr>
              <a:t>	</a:t>
            </a:r>
            <a:r>
              <a:rPr sz="3200" b="1" spc="-50">
                <a:solidFill>
                  <a:srgbClr val="FFFFFF"/>
                </a:solidFill>
                <a:latin typeface="Microsoft JhengHei"/>
                <a:cs typeface="Microsoft JhengHei"/>
              </a:rPr>
              <a:t>）</a:t>
            </a:r>
            <a:endParaRPr sz="3200">
              <a:latin typeface="Microsoft JhengHei"/>
              <a:cs typeface="Microsoft JhengHei"/>
            </a:endParaRPr>
          </a:p>
          <a:p>
            <a:pPr marL="125095">
              <a:lnSpc>
                <a:spcPct val="100000"/>
              </a:lnSpc>
              <a:tabLst>
                <a:tab pos="1953260"/>
                <a:tab pos="3782695"/>
              </a:tabLst>
            </a:pPr>
            <a:r>
              <a:rPr sz="3200" b="1">
                <a:solidFill>
                  <a:srgbClr val="FFFFFF"/>
                </a:solidFill>
                <a:latin typeface="Arial"/>
                <a:cs typeface="Arial"/>
              </a:rPr>
              <a:t>A</a:t>
            </a:r>
            <a:r>
              <a:rPr sz="3200" b="1">
                <a:solidFill>
                  <a:srgbClr val="FFFFFF"/>
                </a:solidFill>
                <a:latin typeface="Microsoft JhengHei"/>
                <a:cs typeface="Microsoft JhengHei"/>
              </a:rPr>
              <a:t>、</a:t>
            </a:r>
            <a:r>
              <a:rPr sz="3200" b="1" spc="-25">
                <a:solidFill>
                  <a:srgbClr val="FFFFFF"/>
                </a:solidFill>
                <a:latin typeface="Arial"/>
                <a:cs typeface="Arial"/>
              </a:rPr>
              <a:t>120</a:t>
            </a:r>
            <a:r>
              <a:rPr sz="3200" b="1">
                <a:solidFill>
                  <a:srgbClr val="FFFFFF"/>
                </a:solidFill>
                <a:latin typeface="Arial"/>
                <a:cs typeface="Arial"/>
              </a:rPr>
              <a:t>	B</a:t>
            </a:r>
            <a:r>
              <a:rPr sz="3200" b="1">
                <a:solidFill>
                  <a:srgbClr val="FFFFFF"/>
                </a:solidFill>
                <a:latin typeface="Microsoft JhengHei"/>
                <a:cs typeface="Microsoft JhengHei"/>
              </a:rPr>
              <a:t>、</a:t>
            </a:r>
            <a:r>
              <a:rPr sz="3200" b="1" spc="-25">
                <a:solidFill>
                  <a:srgbClr val="FFFFFF"/>
                </a:solidFill>
                <a:latin typeface="Arial"/>
                <a:cs typeface="Arial"/>
              </a:rPr>
              <a:t>110</a:t>
            </a:r>
            <a:r>
              <a:rPr sz="3200" b="1">
                <a:solidFill>
                  <a:srgbClr val="FFFFFF"/>
                </a:solidFill>
                <a:latin typeface="Arial"/>
                <a:cs typeface="Arial"/>
              </a:rPr>
              <a:t>	C</a:t>
            </a:r>
            <a:r>
              <a:rPr sz="3200" b="1">
                <a:solidFill>
                  <a:srgbClr val="FFFFFF"/>
                </a:solidFill>
                <a:latin typeface="Microsoft JhengHei"/>
                <a:cs typeface="Microsoft JhengHei"/>
              </a:rPr>
              <a:t>、</a:t>
            </a:r>
            <a:r>
              <a:rPr sz="3200" b="1" spc="-25">
                <a:solidFill>
                  <a:srgbClr val="FFFFFF"/>
                </a:solidFill>
                <a:latin typeface="Arial"/>
                <a:cs typeface="Arial"/>
              </a:rPr>
              <a:t>114</a:t>
            </a:r>
            <a:endParaRPr sz="3200">
              <a:latin typeface="Arial"/>
              <a:cs typeface="Arial"/>
            </a:endParaRPr>
          </a:p>
        </p:txBody>
      </p:sp>
      <p:sp>
        <p:nvSpPr>
          <p:cNvPr id="16" name="object 16"/>
          <p:cNvSpPr txBox="1"/>
          <p:nvPr/>
        </p:nvSpPr>
        <p:spPr>
          <a:xfrm>
            <a:off x="6834454" y="5318964"/>
            <a:ext cx="1405255" cy="513080"/>
          </a:xfrm>
          <a:prstGeom prst="rect">
            <a:avLst/>
          </a:prstGeom>
        </p:spPr>
        <p:txBody>
          <a:bodyPr vert="horz" wrap="square" lIns="0" tIns="12700" rIns="0" bIns="0" rtlCol="0">
            <a:spAutoFit/>
          </a:bodyPr>
          <a:lstStyle/>
          <a:p>
            <a:pPr marL="12700">
              <a:lnSpc>
                <a:spcPct val="100000"/>
              </a:lnSpc>
              <a:spcBef>
                <a:spcPts val="100"/>
              </a:spcBef>
            </a:pPr>
            <a:r>
              <a:rPr sz="3200" b="1">
                <a:solidFill>
                  <a:srgbClr val="FFFFFF"/>
                </a:solidFill>
                <a:latin typeface="Arial"/>
                <a:cs typeface="Arial"/>
              </a:rPr>
              <a:t>D</a:t>
            </a:r>
            <a:r>
              <a:rPr sz="3200" b="1">
                <a:solidFill>
                  <a:srgbClr val="FFFFFF"/>
                </a:solidFill>
                <a:latin typeface="Microsoft JhengHei"/>
                <a:cs typeface="Microsoft JhengHei"/>
              </a:rPr>
              <a:t>、</a:t>
            </a:r>
            <a:r>
              <a:rPr sz="3200" b="1" spc="-25">
                <a:solidFill>
                  <a:srgbClr val="FFFFFF"/>
                </a:solidFill>
                <a:latin typeface="Arial"/>
                <a:cs typeface="Arial"/>
              </a:rPr>
              <a:t>119</a:t>
            </a:r>
            <a:endParaRPr sz="3200">
              <a:latin typeface="Arial"/>
              <a:cs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3" name="object 3"/>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4" name="object 4"/>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5" name="object 5"/>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6" name="object 6"/>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7" name="object 7"/>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8" name="object 8"/>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9" name="object 9"/>
          <p:cNvSpPr/>
          <p:nvPr/>
        </p:nvSpPr>
        <p:spPr>
          <a:xfrm>
            <a:off x="1036637" y="457200"/>
            <a:ext cx="41275" cy="951230"/>
          </a:xfrm>
          <a:custGeom>
            <a:rect l="l" t="t" r="r" b="b"/>
            <a:pathLst>
              <a:path w="41275" h="951230">
                <a:moveTo>
                  <a:pt x="41275" y="950912"/>
                </a:moveTo>
                <a:lnTo>
                  <a:pt x="0" y="950912"/>
                </a:lnTo>
                <a:lnTo>
                  <a:pt x="0" y="0"/>
                </a:lnTo>
                <a:lnTo>
                  <a:pt x="41275" y="0"/>
                </a:lnTo>
                <a:lnTo>
                  <a:pt x="41275" y="950912"/>
                </a:lnTo>
                <a:close/>
              </a:path>
            </a:pathLst>
          </a:custGeom>
          <a:solidFill>
            <a:srgbClr val="CCECFF"/>
          </a:solidFill>
        </p:spPr>
        <p:txBody>
          <a:bodyPr wrap="square" lIns="0" tIns="0" rIns="0" bIns="0" rtlCol="0"/>
          <a:lstStyle/>
          <a:p/>
        </p:txBody>
      </p:sp>
      <p:sp>
        <p:nvSpPr>
          <p:cNvPr id="10" name="object 10"/>
          <p:cNvSpPr/>
          <p:nvPr/>
        </p:nvSpPr>
        <p:spPr>
          <a:xfrm>
            <a:off x="1135062" y="457200"/>
            <a:ext cx="41275" cy="1059180"/>
          </a:xfrm>
          <a:custGeom>
            <a:rect l="l" t="t" r="r" b="b"/>
            <a:pathLst>
              <a:path w="41275" h="1059180">
                <a:moveTo>
                  <a:pt x="41275" y="1058862"/>
                </a:moveTo>
                <a:lnTo>
                  <a:pt x="0" y="1058862"/>
                </a:lnTo>
                <a:lnTo>
                  <a:pt x="0" y="0"/>
                </a:lnTo>
                <a:lnTo>
                  <a:pt x="41275" y="0"/>
                </a:lnTo>
                <a:lnTo>
                  <a:pt x="41275" y="1058862"/>
                </a:lnTo>
                <a:close/>
              </a:path>
            </a:pathLst>
          </a:custGeom>
          <a:solidFill>
            <a:srgbClr val="CCECFF"/>
          </a:solidFill>
        </p:spPr>
        <p:txBody>
          <a:bodyPr wrap="square" lIns="0" tIns="0" rIns="0" bIns="0" rtlCol="0"/>
          <a:lstStyle/>
          <a:p/>
        </p:txBody>
      </p:sp>
      <p:sp>
        <p:nvSpPr>
          <p:cNvPr id="11" name="object 11"/>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12" name="object 12"/>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13" name="object 13"/>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14" name="object 14"/>
          <p:cNvSpPr txBox="1"/>
          <p:nvPr/>
        </p:nvSpPr>
        <p:spPr>
          <a:xfrm>
            <a:off x="1266190" y="786969"/>
            <a:ext cx="6934200" cy="4902200"/>
          </a:xfrm>
          <a:prstGeom prst="rect">
            <a:avLst/>
          </a:prstGeom>
        </p:spPr>
        <p:txBody>
          <a:bodyPr vert="horz" wrap="square" lIns="0" tIns="7620" rIns="0" bIns="0" rtlCol="0">
            <a:spAutoFit/>
          </a:bodyPr>
          <a:lstStyle/>
          <a:p>
            <a:pPr marL="12700" marR="5080">
              <a:lnSpc>
                <a:spcPct val="101000"/>
              </a:lnSpc>
              <a:spcBef>
                <a:spcPts val="60"/>
              </a:spcBef>
              <a:tabLst>
                <a:tab pos="2089785"/>
              </a:tabLst>
            </a:pPr>
            <a:r>
              <a:rPr sz="3200" b="1">
                <a:solidFill>
                  <a:srgbClr val="FFFFFF"/>
                </a:solidFill>
                <a:latin typeface="Microsoft JhengHei"/>
                <a:cs typeface="Microsoft JhengHei"/>
              </a:rPr>
              <a:t>（</a:t>
            </a:r>
            <a:r>
              <a:rPr sz="3200" b="1">
                <a:solidFill>
                  <a:srgbClr val="FFFFFF"/>
                </a:solidFill>
                <a:latin typeface="Arial"/>
                <a:cs typeface="Arial"/>
              </a:rPr>
              <a:t>4</a:t>
            </a:r>
            <a:r>
              <a:rPr sz="3200" b="1">
                <a:solidFill>
                  <a:srgbClr val="FFFFFF"/>
                </a:solidFill>
                <a:latin typeface="Microsoft JhengHei"/>
                <a:cs typeface="Microsoft JhengHei"/>
              </a:rPr>
              <a:t>）王同学踢完足球后，将复读机</a:t>
            </a:r>
            <a:r>
              <a:rPr sz="3200" b="1" spc="-50">
                <a:solidFill>
                  <a:srgbClr val="FFFFFF"/>
                </a:solidFill>
                <a:latin typeface="Microsoft JhengHei"/>
                <a:cs typeface="Microsoft JhengHei"/>
              </a:rPr>
              <a:t>遗</a:t>
            </a:r>
            <a:r>
              <a:rPr sz="3200" b="1">
                <a:solidFill>
                  <a:srgbClr val="FFFFFF"/>
                </a:solidFill>
                <a:latin typeface="Microsoft JhengHei"/>
                <a:cs typeface="Microsoft JhengHei"/>
              </a:rPr>
              <a:t>忘在学校的球场边，后得知被陈同学</a:t>
            </a:r>
            <a:r>
              <a:rPr sz="3200" b="1" spc="-50">
                <a:solidFill>
                  <a:srgbClr val="FFFFFF"/>
                </a:solidFill>
                <a:latin typeface="Microsoft JhengHei"/>
                <a:cs typeface="Microsoft JhengHei"/>
              </a:rPr>
              <a:t>拾</a:t>
            </a:r>
            <a:r>
              <a:rPr sz="3200" b="1">
                <a:solidFill>
                  <a:srgbClr val="FFFFFF"/>
                </a:solidFill>
                <a:latin typeface="Microsoft JhengHei"/>
                <a:cs typeface="Microsoft JhengHei"/>
              </a:rPr>
              <a:t>得，便找其追讨，陈某却一口回绝，</a:t>
            </a:r>
            <a:r>
              <a:rPr sz="3200" b="1" spc="-50">
                <a:solidFill>
                  <a:srgbClr val="FFFFFF"/>
                </a:solidFill>
                <a:latin typeface="Microsoft JhengHei"/>
                <a:cs typeface="Microsoft JhengHei"/>
              </a:rPr>
              <a:t>其</a:t>
            </a:r>
            <a:r>
              <a:rPr sz="3200" b="1">
                <a:solidFill>
                  <a:srgbClr val="FFFFFF"/>
                </a:solidFill>
                <a:latin typeface="Microsoft JhengHei"/>
                <a:cs typeface="Microsoft JhengHei"/>
              </a:rPr>
              <a:t>理由是拾得的东西理应归自己，拒不</a:t>
            </a:r>
            <a:r>
              <a:rPr sz="3200" b="1" spc="-50">
                <a:solidFill>
                  <a:srgbClr val="FFFFFF"/>
                </a:solidFill>
                <a:latin typeface="Microsoft JhengHei"/>
                <a:cs typeface="Microsoft JhengHei"/>
              </a:rPr>
              <a:t>归</a:t>
            </a:r>
            <a:r>
              <a:rPr sz="3200" b="1">
                <a:solidFill>
                  <a:srgbClr val="FFFFFF"/>
                </a:solidFill>
                <a:latin typeface="Microsoft JhengHei"/>
                <a:cs typeface="Microsoft JhengHei"/>
              </a:rPr>
              <a:t>还。王某这时应该怎么办？请你为他</a:t>
            </a:r>
            <a:r>
              <a:rPr sz="3200" b="1" spc="-50">
                <a:solidFill>
                  <a:srgbClr val="FFFFFF"/>
                </a:solidFill>
                <a:latin typeface="Microsoft JhengHei"/>
                <a:cs typeface="Microsoft JhengHei"/>
              </a:rPr>
              <a:t>出</a:t>
            </a:r>
            <a:r>
              <a:rPr sz="3200" b="1">
                <a:solidFill>
                  <a:srgbClr val="FFFFFF"/>
                </a:solidFill>
                <a:latin typeface="Microsoft JhengHei"/>
                <a:cs typeface="Microsoft JhengHei"/>
              </a:rPr>
              <a:t>个主意</a:t>
            </a:r>
            <a:r>
              <a:rPr sz="3200" b="1" spc="-50">
                <a:solidFill>
                  <a:srgbClr val="FFFFFF"/>
                </a:solidFill>
                <a:latin typeface="Microsoft JhengHei"/>
                <a:cs typeface="Microsoft JhengHei"/>
              </a:rPr>
              <a:t>（</a:t>
            </a:r>
            <a:r>
              <a:rPr sz="3200" b="1">
                <a:solidFill>
                  <a:srgbClr val="FFFFFF"/>
                </a:solidFill>
                <a:latin typeface="Microsoft JhengHei"/>
                <a:cs typeface="Microsoft JhengHei"/>
              </a:rPr>
              <a:t>	</a:t>
            </a:r>
            <a:r>
              <a:rPr sz="3200" b="1" spc="-50">
                <a:solidFill>
                  <a:srgbClr val="FFFFFF"/>
                </a:solidFill>
                <a:latin typeface="Microsoft JhengHei"/>
                <a:cs typeface="Microsoft JhengHei"/>
              </a:rPr>
              <a:t>）</a:t>
            </a:r>
            <a:endParaRPr sz="3200">
              <a:latin typeface="Microsoft JhengHei"/>
              <a:cs typeface="Microsoft JhengHei"/>
            </a:endParaRPr>
          </a:p>
          <a:p>
            <a:pPr marL="12700">
              <a:lnSpc>
                <a:spcPts val="3650"/>
              </a:lnSpc>
            </a:pPr>
            <a:r>
              <a:rPr sz="3200" b="1">
                <a:solidFill>
                  <a:srgbClr val="FFFFFF"/>
                </a:solidFill>
                <a:latin typeface="Arial"/>
                <a:cs typeface="Arial"/>
              </a:rPr>
              <a:t>A</a:t>
            </a:r>
            <a:r>
              <a:rPr sz="3200" b="1" spc="-5">
                <a:solidFill>
                  <a:srgbClr val="FFFFFF"/>
                </a:solidFill>
                <a:latin typeface="Microsoft JhengHei"/>
                <a:cs typeface="Microsoft JhengHei"/>
              </a:rPr>
              <a:t>、纠集朋友帮忙，强行讨回</a:t>
            </a:r>
            <a:endParaRPr sz="3200">
              <a:latin typeface="Microsoft JhengHei"/>
              <a:cs typeface="Microsoft JhengHei"/>
            </a:endParaRPr>
          </a:p>
          <a:p>
            <a:pPr marL="12700">
              <a:lnSpc>
                <a:spcPct val="100000"/>
              </a:lnSpc>
            </a:pPr>
            <a:r>
              <a:rPr sz="3200" b="1">
                <a:solidFill>
                  <a:srgbClr val="FFFFFF"/>
                </a:solidFill>
                <a:latin typeface="Arial"/>
                <a:cs typeface="Arial"/>
              </a:rPr>
              <a:t>B</a:t>
            </a:r>
            <a:r>
              <a:rPr sz="3200" b="1" spc="-5">
                <a:solidFill>
                  <a:srgbClr val="FFFFFF"/>
                </a:solidFill>
                <a:latin typeface="Microsoft JhengHei"/>
                <a:cs typeface="Microsoft JhengHei"/>
              </a:rPr>
              <a:t>、向学校保卫科报案，或向陈某说明</a:t>
            </a:r>
            <a:endParaRPr sz="3200">
              <a:latin typeface="Microsoft JhengHei"/>
              <a:cs typeface="Microsoft JhengHei"/>
            </a:endParaRPr>
          </a:p>
          <a:p>
            <a:pPr marL="12700">
              <a:lnSpc>
                <a:spcPts val="3745"/>
              </a:lnSpc>
              <a:spcBef>
                <a:spcPts val="190"/>
              </a:spcBef>
            </a:pPr>
            <a:r>
              <a:rPr sz="3200" b="1" spc="-5">
                <a:solidFill>
                  <a:srgbClr val="FFFFFF"/>
                </a:solidFill>
                <a:latin typeface="Microsoft JhengHei"/>
                <a:cs typeface="Microsoft JhengHei"/>
              </a:rPr>
              <a:t>拾物不还的行为是违法行为。</a:t>
            </a:r>
            <a:endParaRPr sz="3200">
              <a:latin typeface="Microsoft JhengHei"/>
              <a:cs typeface="Microsoft JhengHei"/>
            </a:endParaRPr>
          </a:p>
          <a:p>
            <a:pPr marL="12700">
              <a:lnSpc>
                <a:spcPts val="3745"/>
              </a:lnSpc>
            </a:pPr>
            <a:r>
              <a:rPr sz="3200" b="1">
                <a:solidFill>
                  <a:srgbClr val="FFFFFF"/>
                </a:solidFill>
                <a:latin typeface="Arial"/>
                <a:cs typeface="Arial"/>
              </a:rPr>
              <a:t>C</a:t>
            </a:r>
            <a:r>
              <a:rPr sz="3200" b="1" spc="-5">
                <a:solidFill>
                  <a:srgbClr val="FFFFFF"/>
                </a:solidFill>
                <a:latin typeface="Microsoft JhengHei"/>
                <a:cs typeface="Microsoft JhengHei"/>
              </a:rPr>
              <a:t>、搜查陈同学的书包。</a:t>
            </a:r>
            <a:endParaRPr sz="3200">
              <a:latin typeface="Microsoft JhengHei"/>
              <a:cs typeface="Microsoft JhengHei"/>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595562" y="1174612"/>
            <a:ext cx="3517900" cy="913765"/>
          </a:xfrm>
          <a:prstGeom prst="rect">
            <a:avLst/>
          </a:prstGeom>
        </p:spPr>
        <p:txBody>
          <a:bodyPr vert="horz" wrap="square" lIns="0" tIns="15875" rIns="0" bIns="0" rtlCol="0">
            <a:spAutoFit/>
          </a:bodyPr>
          <a:lstStyle/>
          <a:p>
            <a:pPr marL="12700">
              <a:lnSpc>
                <a:spcPct val="100000"/>
              </a:lnSpc>
              <a:spcBef>
                <a:spcPts val="125"/>
              </a:spcBef>
            </a:pPr>
            <a:r>
              <a:rPr sz="5800" b="1" spc="-350">
                <a:solidFill>
                  <a:srgbClr val="0078EF"/>
                </a:solidFill>
                <a:latin typeface="Microsoft JhengHei"/>
                <a:cs typeface="Microsoft JhengHei"/>
              </a:rPr>
              <a:t>五、大家</a:t>
            </a:r>
            <a:r>
              <a:rPr sz="5800" b="1" spc="-400">
                <a:solidFill>
                  <a:srgbClr val="0078EF"/>
                </a:solidFill>
                <a:latin typeface="Microsoft JhengHei"/>
                <a:cs typeface="Microsoft JhengHei"/>
              </a:rPr>
              <a:t>谈</a:t>
            </a:r>
            <a:endParaRPr sz="5800">
              <a:latin typeface="Microsoft JhengHei"/>
              <a:cs typeface="Microsoft JhengHei"/>
            </a:endParaRPr>
          </a:p>
        </p:txBody>
      </p:sp>
      <p:sp>
        <p:nvSpPr>
          <p:cNvPr id="3" name="object 3"/>
          <p:cNvSpPr txBox="1"/>
          <p:nvPr/>
        </p:nvSpPr>
        <p:spPr>
          <a:xfrm>
            <a:off x="402590" y="1859015"/>
            <a:ext cx="7578090" cy="1781175"/>
          </a:xfrm>
          <a:prstGeom prst="rect">
            <a:avLst/>
          </a:prstGeom>
        </p:spPr>
        <p:txBody>
          <a:bodyPr vert="horz" wrap="square" lIns="0" tIns="158750" rIns="0" bIns="0" rtlCol="0">
            <a:spAutoFit/>
          </a:bodyPr>
          <a:lstStyle/>
          <a:p>
            <a:pPr marL="12700">
              <a:lnSpc>
                <a:spcPct val="100000"/>
              </a:lnSpc>
              <a:spcBef>
                <a:spcPts val="1250"/>
              </a:spcBef>
            </a:pPr>
            <a:r>
              <a:rPr sz="4800">
                <a:solidFill>
                  <a:srgbClr val="FFFF00"/>
                </a:solidFill>
                <a:latin typeface="宋体"/>
                <a:cs typeface="宋体"/>
              </a:rPr>
              <a:t>问题</a:t>
            </a:r>
            <a:r>
              <a:rPr sz="4800" spc="-25">
                <a:solidFill>
                  <a:srgbClr val="FFFF00"/>
                </a:solidFill>
                <a:latin typeface="Arial"/>
                <a:cs typeface="Arial"/>
              </a:rPr>
              <a:t>1.</a:t>
            </a:r>
            <a:endParaRPr sz="4800">
              <a:latin typeface="Arial"/>
              <a:cs typeface="Arial"/>
            </a:endParaRPr>
          </a:p>
          <a:p>
            <a:pPr marL="859155">
              <a:lnSpc>
                <a:spcPct val="100000"/>
              </a:lnSpc>
              <a:spcBef>
                <a:spcPts val="1150"/>
              </a:spcBef>
            </a:pPr>
            <a:r>
              <a:rPr sz="4800" spc="-5">
                <a:solidFill>
                  <a:srgbClr val="FFFF00"/>
                </a:solidFill>
                <a:latin typeface="宋体"/>
                <a:cs typeface="宋体"/>
              </a:rPr>
              <a:t>哪些行为属于不良行为？</a:t>
            </a:r>
            <a:endParaRPr sz="48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txBox="1"/>
          <p:nvPr/>
        </p:nvSpPr>
        <p:spPr>
          <a:xfrm>
            <a:off x="618490" y="2003771"/>
            <a:ext cx="7988300" cy="3865879"/>
          </a:xfrm>
          <a:prstGeom prst="rect">
            <a:avLst/>
          </a:prstGeom>
        </p:spPr>
        <p:txBody>
          <a:bodyPr vert="horz" wrap="square" lIns="0" tIns="53975" rIns="0" bIns="0" rtlCol="0">
            <a:spAutoFit/>
          </a:bodyPr>
          <a:lstStyle/>
          <a:p>
            <a:pPr marL="355600" marR="5080" indent="-342900">
              <a:lnSpc>
                <a:spcPts val="2590"/>
              </a:lnSpc>
              <a:spcBef>
                <a:spcPts val="425"/>
              </a:spcBef>
              <a:buClr>
                <a:srgbClr val="0078EF"/>
              </a:buClr>
              <a:buSzPct val="85416"/>
              <a:buFont typeface="Wingdings"/>
              <a:buChar char=""/>
              <a:tabLst>
                <a:tab pos="355600"/>
              </a:tabLst>
            </a:pPr>
            <a:r>
              <a:rPr sz="2400" spc="-5">
                <a:solidFill>
                  <a:srgbClr val="FFFFFF"/>
                </a:solidFill>
                <a:latin typeface="宋体"/>
                <a:cs typeface="宋体"/>
              </a:rPr>
              <a:t>严重不良行为是指严重危害社会，尚不够刑事处罚的违法</a:t>
            </a:r>
            <a:r>
              <a:rPr sz="2400" spc="-20">
                <a:solidFill>
                  <a:srgbClr val="FFFFFF"/>
                </a:solidFill>
                <a:latin typeface="宋体"/>
                <a:cs typeface="宋体"/>
              </a:rPr>
              <a:t>行为：</a:t>
            </a:r>
            <a:endParaRPr sz="2400">
              <a:latin typeface="宋体"/>
              <a:cs typeface="宋体"/>
            </a:endParaRPr>
          </a:p>
          <a:p>
            <a:pPr marL="355600" indent="-342900">
              <a:lnSpc>
                <a:spcPct val="100000"/>
              </a:lnSpc>
              <a:spcBef>
                <a:spcPts val="254"/>
              </a:spcBef>
              <a:buClr>
                <a:srgbClr val="0078EF"/>
              </a:buClr>
              <a:buSzPct val="85416"/>
              <a:buFont typeface="Wingdings"/>
              <a:buChar char=""/>
              <a:tabLst>
                <a:tab pos="355600"/>
              </a:tabLst>
            </a:pPr>
            <a:r>
              <a:rPr sz="2400">
                <a:solidFill>
                  <a:srgbClr val="FFFFFF"/>
                </a:solidFill>
                <a:latin typeface="宋体"/>
                <a:cs typeface="宋体"/>
              </a:rPr>
              <a:t>（一）</a:t>
            </a:r>
            <a:r>
              <a:rPr sz="2400" spc="-5">
                <a:solidFill>
                  <a:srgbClr val="FFFFFF"/>
                </a:solidFill>
                <a:latin typeface="宋体"/>
                <a:cs typeface="宋体"/>
              </a:rPr>
              <a:t>纠集他人结伙滋事，扰乱治安；</a:t>
            </a:r>
            <a:endParaRPr sz="2400">
              <a:latin typeface="宋体"/>
              <a:cs typeface="宋体"/>
            </a:endParaRPr>
          </a:p>
          <a:p>
            <a:pPr marL="355600" indent="-342900">
              <a:lnSpc>
                <a:spcPct val="100000"/>
              </a:lnSpc>
              <a:spcBef>
                <a:spcPts val="285"/>
              </a:spcBef>
              <a:buClr>
                <a:srgbClr val="0078EF"/>
              </a:buClr>
              <a:buSzPct val="85416"/>
              <a:buFont typeface="Wingdings"/>
              <a:buChar char=""/>
              <a:tabLst>
                <a:tab pos="355600"/>
              </a:tabLst>
            </a:pPr>
            <a:r>
              <a:rPr sz="2400">
                <a:solidFill>
                  <a:srgbClr val="FFFFFF"/>
                </a:solidFill>
                <a:latin typeface="宋体"/>
                <a:cs typeface="宋体"/>
              </a:rPr>
              <a:t>（二）</a:t>
            </a:r>
            <a:r>
              <a:rPr sz="2400" spc="-5">
                <a:solidFill>
                  <a:srgbClr val="FFFFFF"/>
                </a:solidFill>
                <a:latin typeface="宋体"/>
                <a:cs typeface="宋体"/>
              </a:rPr>
              <a:t>携带自制刀具，屡教不改；</a:t>
            </a:r>
            <a:endParaRPr sz="2400">
              <a:latin typeface="宋体"/>
              <a:cs typeface="宋体"/>
            </a:endParaRPr>
          </a:p>
          <a:p>
            <a:pPr marL="355600" indent="-342900">
              <a:lnSpc>
                <a:spcPct val="100000"/>
              </a:lnSpc>
              <a:spcBef>
                <a:spcPts val="290"/>
              </a:spcBef>
              <a:buClr>
                <a:srgbClr val="0078EF"/>
              </a:buClr>
              <a:buSzPct val="85416"/>
              <a:buFont typeface="Wingdings"/>
              <a:buChar char=""/>
              <a:tabLst>
                <a:tab pos="355600"/>
              </a:tabLst>
            </a:pPr>
            <a:r>
              <a:rPr sz="2400">
                <a:solidFill>
                  <a:srgbClr val="FFFFFF"/>
                </a:solidFill>
                <a:latin typeface="宋体"/>
                <a:cs typeface="宋体"/>
              </a:rPr>
              <a:t>（三）</a:t>
            </a:r>
            <a:r>
              <a:rPr sz="2400" spc="-5">
                <a:solidFill>
                  <a:srgbClr val="FFFFFF"/>
                </a:solidFill>
                <a:latin typeface="宋体"/>
                <a:cs typeface="宋体"/>
              </a:rPr>
              <a:t>多次拦截殴打他人或者强行索要他人财物；</a:t>
            </a:r>
            <a:endParaRPr sz="2400">
              <a:latin typeface="宋体"/>
              <a:cs typeface="宋体"/>
            </a:endParaRPr>
          </a:p>
          <a:p>
            <a:pPr marL="355600" indent="-342900">
              <a:lnSpc>
                <a:spcPct val="100000"/>
              </a:lnSpc>
              <a:spcBef>
                <a:spcPts val="285"/>
              </a:spcBef>
              <a:buClr>
                <a:srgbClr val="0078EF"/>
              </a:buClr>
              <a:buSzPct val="85416"/>
              <a:buFont typeface="Wingdings"/>
              <a:buChar char=""/>
              <a:tabLst>
                <a:tab pos="355600"/>
              </a:tabLst>
            </a:pPr>
            <a:r>
              <a:rPr sz="2400">
                <a:solidFill>
                  <a:srgbClr val="FFFFFF"/>
                </a:solidFill>
                <a:latin typeface="宋体"/>
                <a:cs typeface="宋体"/>
              </a:rPr>
              <a:t>（四）</a:t>
            </a:r>
            <a:r>
              <a:rPr sz="2400" spc="-10">
                <a:solidFill>
                  <a:srgbClr val="FFFFFF"/>
                </a:solidFill>
                <a:latin typeface="宋体"/>
                <a:cs typeface="宋体"/>
              </a:rPr>
              <a:t>多次偷窃；</a:t>
            </a:r>
            <a:endParaRPr sz="2400">
              <a:latin typeface="宋体"/>
              <a:cs typeface="宋体"/>
            </a:endParaRPr>
          </a:p>
          <a:p>
            <a:pPr marL="355600" indent="-342900">
              <a:lnSpc>
                <a:spcPct val="100000"/>
              </a:lnSpc>
              <a:spcBef>
                <a:spcPts val="290"/>
              </a:spcBef>
              <a:buClr>
                <a:srgbClr val="0078EF"/>
              </a:buClr>
              <a:buSzPct val="85416"/>
              <a:buFont typeface="Wingdings"/>
              <a:buChar char=""/>
              <a:tabLst>
                <a:tab pos="355600"/>
              </a:tabLst>
            </a:pPr>
            <a:r>
              <a:rPr sz="2400">
                <a:solidFill>
                  <a:srgbClr val="FFFFFF"/>
                </a:solidFill>
                <a:latin typeface="宋体"/>
                <a:cs typeface="宋体"/>
              </a:rPr>
              <a:t>（五）</a:t>
            </a:r>
            <a:r>
              <a:rPr sz="2400" spc="-5">
                <a:solidFill>
                  <a:srgbClr val="FFFFFF"/>
                </a:solidFill>
                <a:latin typeface="宋体"/>
                <a:cs typeface="宋体"/>
              </a:rPr>
              <a:t>参与赌博，屡教不改；</a:t>
            </a:r>
            <a:endParaRPr sz="2400">
              <a:latin typeface="宋体"/>
              <a:cs typeface="宋体"/>
            </a:endParaRPr>
          </a:p>
          <a:p>
            <a:pPr marL="355600" indent="-342900">
              <a:lnSpc>
                <a:spcPct val="100000"/>
              </a:lnSpc>
              <a:spcBef>
                <a:spcPts val="290"/>
              </a:spcBef>
              <a:buClr>
                <a:srgbClr val="0078EF"/>
              </a:buClr>
              <a:buSzPct val="85416"/>
              <a:buFont typeface="Wingdings"/>
              <a:buChar char=""/>
              <a:tabLst>
                <a:tab pos="355600"/>
              </a:tabLst>
            </a:pPr>
            <a:r>
              <a:rPr sz="2400">
                <a:solidFill>
                  <a:srgbClr val="FFFFFF"/>
                </a:solidFill>
                <a:latin typeface="宋体"/>
                <a:cs typeface="宋体"/>
              </a:rPr>
              <a:t>（六）</a:t>
            </a:r>
            <a:r>
              <a:rPr sz="2400" spc="-10">
                <a:solidFill>
                  <a:srgbClr val="FFFFFF"/>
                </a:solidFill>
                <a:latin typeface="宋体"/>
                <a:cs typeface="宋体"/>
              </a:rPr>
              <a:t>吸毒、注射毒品；</a:t>
            </a:r>
            <a:endParaRPr sz="2400">
              <a:latin typeface="宋体"/>
              <a:cs typeface="宋体"/>
            </a:endParaRPr>
          </a:p>
          <a:p>
            <a:pPr marL="355600" marR="5080" indent="-342900">
              <a:lnSpc>
                <a:spcPts val="2590"/>
              </a:lnSpc>
              <a:spcBef>
                <a:spcPts val="615"/>
              </a:spcBef>
              <a:buClr>
                <a:srgbClr val="0078EF"/>
              </a:buClr>
              <a:buSzPct val="85416"/>
              <a:buFont typeface="Wingdings"/>
              <a:buChar char=""/>
              <a:tabLst>
                <a:tab pos="355600"/>
              </a:tabLst>
            </a:pPr>
            <a:r>
              <a:rPr sz="2400">
                <a:solidFill>
                  <a:srgbClr val="FFFFFF"/>
                </a:solidFill>
                <a:latin typeface="宋体"/>
                <a:cs typeface="宋体"/>
              </a:rPr>
              <a:t>（七）</a:t>
            </a:r>
            <a:r>
              <a:rPr sz="2400" spc="-5">
                <a:solidFill>
                  <a:srgbClr val="FFFFFF"/>
                </a:solidFill>
                <a:latin typeface="宋体"/>
                <a:cs typeface="宋体"/>
              </a:rPr>
              <a:t>其它危害社会行为。严重不良行为的发展延伸就是</a:t>
            </a:r>
            <a:r>
              <a:rPr sz="2400" spc="-20">
                <a:solidFill>
                  <a:srgbClr val="FFFFFF"/>
                </a:solidFill>
                <a:latin typeface="宋体"/>
                <a:cs typeface="宋体"/>
              </a:rPr>
              <a:t>犯罪。</a:t>
            </a:r>
            <a:endParaRPr sz="2400">
              <a:latin typeface="宋体"/>
              <a:cs typeface="宋体"/>
            </a:endParaRPr>
          </a:p>
        </p:txBody>
      </p:sp>
      <p:sp>
        <p:nvSpPr>
          <p:cNvPr id="6" name="object 6"/>
          <p:cNvSpPr/>
          <p:nvPr/>
        </p:nvSpPr>
        <p:spPr>
          <a:xfrm>
            <a:off x="1763713" y="912951"/>
            <a:ext cx="3527425" cy="971550"/>
          </a:xfrm>
          <a:custGeom>
            <a:rect l="l" t="t" r="r" b="b"/>
            <a:pathLst>
              <a:path w="3527425" h="971550">
                <a:moveTo>
                  <a:pt x="0" y="848584"/>
                </a:moveTo>
                <a:lnTo>
                  <a:pt x="0" y="122686"/>
                </a:lnTo>
                <a:lnTo>
                  <a:pt x="45223" y="106953"/>
                </a:lnTo>
                <a:lnTo>
                  <a:pt x="90446" y="92445"/>
                </a:lnTo>
                <a:lnTo>
                  <a:pt x="135670" y="79131"/>
                </a:lnTo>
                <a:lnTo>
                  <a:pt x="180893" y="66978"/>
                </a:lnTo>
                <a:lnTo>
                  <a:pt x="226116" y="55955"/>
                </a:lnTo>
                <a:lnTo>
                  <a:pt x="271340" y="46029"/>
                </a:lnTo>
                <a:lnTo>
                  <a:pt x="316563" y="37167"/>
                </a:lnTo>
                <a:lnTo>
                  <a:pt x="361787" y="29338"/>
                </a:lnTo>
                <a:lnTo>
                  <a:pt x="407010" y="22509"/>
                </a:lnTo>
                <a:lnTo>
                  <a:pt x="452233" y="16647"/>
                </a:lnTo>
                <a:lnTo>
                  <a:pt x="497457" y="11722"/>
                </a:lnTo>
                <a:lnTo>
                  <a:pt x="542680" y="7700"/>
                </a:lnTo>
                <a:lnTo>
                  <a:pt x="587904" y="4549"/>
                </a:lnTo>
                <a:lnTo>
                  <a:pt x="633127" y="2236"/>
                </a:lnTo>
                <a:lnTo>
                  <a:pt x="678350" y="731"/>
                </a:lnTo>
                <a:lnTo>
                  <a:pt x="723574" y="0"/>
                </a:lnTo>
                <a:lnTo>
                  <a:pt x="768797" y="10"/>
                </a:lnTo>
                <a:lnTo>
                  <a:pt x="814021" y="731"/>
                </a:lnTo>
                <a:lnTo>
                  <a:pt x="859244" y="2129"/>
                </a:lnTo>
                <a:lnTo>
                  <a:pt x="904467" y="4172"/>
                </a:lnTo>
                <a:lnTo>
                  <a:pt x="949691" y="6829"/>
                </a:lnTo>
                <a:lnTo>
                  <a:pt x="994914" y="10066"/>
                </a:lnTo>
                <a:lnTo>
                  <a:pt x="1040138" y="13851"/>
                </a:lnTo>
                <a:lnTo>
                  <a:pt x="1085361" y="18153"/>
                </a:lnTo>
                <a:lnTo>
                  <a:pt x="1175808" y="28176"/>
                </a:lnTo>
                <a:lnTo>
                  <a:pt x="1266255" y="39877"/>
                </a:lnTo>
                <a:lnTo>
                  <a:pt x="1401925" y="60009"/>
                </a:lnTo>
                <a:lnTo>
                  <a:pt x="2080276" y="178093"/>
                </a:lnTo>
                <a:lnTo>
                  <a:pt x="2215946" y="199097"/>
                </a:lnTo>
                <a:lnTo>
                  <a:pt x="2306393" y="211540"/>
                </a:lnTo>
                <a:lnTo>
                  <a:pt x="2396839" y="222434"/>
                </a:lnTo>
                <a:lnTo>
                  <a:pt x="2442063" y="227220"/>
                </a:lnTo>
                <a:lnTo>
                  <a:pt x="2487286" y="231522"/>
                </a:lnTo>
                <a:lnTo>
                  <a:pt x="2532510" y="235307"/>
                </a:lnTo>
                <a:lnTo>
                  <a:pt x="2577733" y="238544"/>
                </a:lnTo>
                <a:lnTo>
                  <a:pt x="2622956" y="241201"/>
                </a:lnTo>
                <a:lnTo>
                  <a:pt x="2668180" y="243244"/>
                </a:lnTo>
                <a:lnTo>
                  <a:pt x="2713403" y="244642"/>
                </a:lnTo>
                <a:lnTo>
                  <a:pt x="2758627" y="245363"/>
                </a:lnTo>
                <a:lnTo>
                  <a:pt x="3527425" y="245373"/>
                </a:lnTo>
                <a:lnTo>
                  <a:pt x="3527425" y="725897"/>
                </a:lnTo>
                <a:lnTo>
                  <a:pt x="723574" y="725897"/>
                </a:lnTo>
                <a:lnTo>
                  <a:pt x="678350" y="726628"/>
                </a:lnTo>
                <a:lnTo>
                  <a:pt x="633127" y="728134"/>
                </a:lnTo>
                <a:lnTo>
                  <a:pt x="587904" y="730446"/>
                </a:lnTo>
                <a:lnTo>
                  <a:pt x="542680" y="733597"/>
                </a:lnTo>
                <a:lnTo>
                  <a:pt x="497457" y="737619"/>
                </a:lnTo>
                <a:lnTo>
                  <a:pt x="452233" y="742545"/>
                </a:lnTo>
                <a:lnTo>
                  <a:pt x="407010" y="748406"/>
                </a:lnTo>
                <a:lnTo>
                  <a:pt x="361787" y="755235"/>
                </a:lnTo>
                <a:lnTo>
                  <a:pt x="316563" y="763064"/>
                </a:lnTo>
                <a:lnTo>
                  <a:pt x="271340" y="771926"/>
                </a:lnTo>
                <a:lnTo>
                  <a:pt x="226116" y="781852"/>
                </a:lnTo>
                <a:lnTo>
                  <a:pt x="180893" y="792876"/>
                </a:lnTo>
                <a:lnTo>
                  <a:pt x="135670" y="805028"/>
                </a:lnTo>
                <a:lnTo>
                  <a:pt x="90446" y="818342"/>
                </a:lnTo>
                <a:lnTo>
                  <a:pt x="45223" y="832850"/>
                </a:lnTo>
                <a:lnTo>
                  <a:pt x="0" y="848584"/>
                </a:lnTo>
                <a:close/>
              </a:path>
              <a:path w="3527425" h="971550">
                <a:moveTo>
                  <a:pt x="3527425" y="245373"/>
                </a:moveTo>
                <a:lnTo>
                  <a:pt x="2803850" y="245373"/>
                </a:lnTo>
                <a:lnTo>
                  <a:pt x="2849073" y="244642"/>
                </a:lnTo>
                <a:lnTo>
                  <a:pt x="2894297" y="243136"/>
                </a:lnTo>
                <a:lnTo>
                  <a:pt x="2939520" y="240824"/>
                </a:lnTo>
                <a:lnTo>
                  <a:pt x="2984744" y="237673"/>
                </a:lnTo>
                <a:lnTo>
                  <a:pt x="3029967" y="233651"/>
                </a:lnTo>
                <a:lnTo>
                  <a:pt x="3075190" y="228725"/>
                </a:lnTo>
                <a:lnTo>
                  <a:pt x="3120414" y="222864"/>
                </a:lnTo>
                <a:lnTo>
                  <a:pt x="3165637" y="216035"/>
                </a:lnTo>
                <a:lnTo>
                  <a:pt x="3210861" y="208206"/>
                </a:lnTo>
                <a:lnTo>
                  <a:pt x="3256084" y="199344"/>
                </a:lnTo>
                <a:lnTo>
                  <a:pt x="3301307" y="189418"/>
                </a:lnTo>
                <a:lnTo>
                  <a:pt x="3346531" y="178395"/>
                </a:lnTo>
                <a:lnTo>
                  <a:pt x="3391754" y="166242"/>
                </a:lnTo>
                <a:lnTo>
                  <a:pt x="3436978" y="152928"/>
                </a:lnTo>
                <a:lnTo>
                  <a:pt x="3482201" y="138420"/>
                </a:lnTo>
                <a:lnTo>
                  <a:pt x="3527425" y="122686"/>
                </a:lnTo>
                <a:lnTo>
                  <a:pt x="3527425" y="245373"/>
                </a:lnTo>
                <a:close/>
              </a:path>
              <a:path w="3527425" h="971550">
                <a:moveTo>
                  <a:pt x="2803850" y="971271"/>
                </a:moveTo>
                <a:lnTo>
                  <a:pt x="2758627" y="971260"/>
                </a:lnTo>
                <a:lnTo>
                  <a:pt x="2713403" y="970539"/>
                </a:lnTo>
                <a:lnTo>
                  <a:pt x="2668180" y="969141"/>
                </a:lnTo>
                <a:lnTo>
                  <a:pt x="2622956" y="967098"/>
                </a:lnTo>
                <a:lnTo>
                  <a:pt x="2577733" y="964442"/>
                </a:lnTo>
                <a:lnTo>
                  <a:pt x="2532510" y="961205"/>
                </a:lnTo>
                <a:lnTo>
                  <a:pt x="2487286" y="957419"/>
                </a:lnTo>
                <a:lnTo>
                  <a:pt x="2442063" y="953117"/>
                </a:lnTo>
                <a:lnTo>
                  <a:pt x="2396839" y="948331"/>
                </a:lnTo>
                <a:lnTo>
                  <a:pt x="2306393" y="937437"/>
                </a:lnTo>
                <a:lnTo>
                  <a:pt x="2215946" y="924994"/>
                </a:lnTo>
                <a:lnTo>
                  <a:pt x="2080276" y="903991"/>
                </a:lnTo>
                <a:lnTo>
                  <a:pt x="1401925" y="785907"/>
                </a:lnTo>
                <a:lnTo>
                  <a:pt x="1266255" y="765774"/>
                </a:lnTo>
                <a:lnTo>
                  <a:pt x="1175808" y="754074"/>
                </a:lnTo>
                <a:lnTo>
                  <a:pt x="1085361" y="744050"/>
                </a:lnTo>
                <a:lnTo>
                  <a:pt x="1040138" y="739749"/>
                </a:lnTo>
                <a:lnTo>
                  <a:pt x="994914" y="735963"/>
                </a:lnTo>
                <a:lnTo>
                  <a:pt x="949691" y="732726"/>
                </a:lnTo>
                <a:lnTo>
                  <a:pt x="904467" y="730070"/>
                </a:lnTo>
                <a:lnTo>
                  <a:pt x="859244" y="728026"/>
                </a:lnTo>
                <a:lnTo>
                  <a:pt x="814021" y="726628"/>
                </a:lnTo>
                <a:lnTo>
                  <a:pt x="768797" y="725908"/>
                </a:lnTo>
                <a:lnTo>
                  <a:pt x="723574" y="725897"/>
                </a:lnTo>
                <a:lnTo>
                  <a:pt x="3527425" y="725897"/>
                </a:lnTo>
                <a:lnTo>
                  <a:pt x="3527425" y="848584"/>
                </a:lnTo>
                <a:lnTo>
                  <a:pt x="3482201" y="864318"/>
                </a:lnTo>
                <a:lnTo>
                  <a:pt x="3436978" y="878825"/>
                </a:lnTo>
                <a:lnTo>
                  <a:pt x="3391754" y="892139"/>
                </a:lnTo>
                <a:lnTo>
                  <a:pt x="3346531" y="904292"/>
                </a:lnTo>
                <a:lnTo>
                  <a:pt x="3301307" y="915315"/>
                </a:lnTo>
                <a:lnTo>
                  <a:pt x="3256084" y="925242"/>
                </a:lnTo>
                <a:lnTo>
                  <a:pt x="3210861" y="934103"/>
                </a:lnTo>
                <a:lnTo>
                  <a:pt x="3165637" y="941933"/>
                </a:lnTo>
                <a:lnTo>
                  <a:pt x="3120414" y="948762"/>
                </a:lnTo>
                <a:lnTo>
                  <a:pt x="3075190" y="954623"/>
                </a:lnTo>
                <a:lnTo>
                  <a:pt x="3029967" y="959548"/>
                </a:lnTo>
                <a:lnTo>
                  <a:pt x="2984744" y="963571"/>
                </a:lnTo>
                <a:lnTo>
                  <a:pt x="2939520" y="966722"/>
                </a:lnTo>
                <a:lnTo>
                  <a:pt x="2894297" y="969034"/>
                </a:lnTo>
                <a:lnTo>
                  <a:pt x="2849073" y="970539"/>
                </a:lnTo>
                <a:lnTo>
                  <a:pt x="2803850" y="971271"/>
                </a:lnTo>
                <a:close/>
              </a:path>
            </a:pathLst>
          </a:custGeom>
          <a:solidFill>
            <a:srgbClr val="0078EF"/>
          </a:solidFill>
        </p:spPr>
        <p:txBody>
          <a:bodyPr wrap="square" lIns="0" tIns="0" rIns="0" bIns="0" rtlCol="0"/>
          <a:lstStyle/>
          <a:p/>
        </p:txBody>
      </p:sp>
      <p:sp>
        <p:nvSpPr>
          <p:cNvPr id="7" name="object 7"/>
          <p:cNvSpPr/>
          <p:nvPr/>
        </p:nvSpPr>
        <p:spPr>
          <a:xfrm>
            <a:off x="1763713" y="912951"/>
            <a:ext cx="3527425" cy="971550"/>
          </a:xfrm>
          <a:custGeom>
            <a:rect l="l" t="t" r="r" b="b"/>
            <a:pathLst>
              <a:path w="3527425" h="971550">
                <a:moveTo>
                  <a:pt x="0" y="122686"/>
                </a:moveTo>
                <a:lnTo>
                  <a:pt x="45223" y="106953"/>
                </a:lnTo>
                <a:lnTo>
                  <a:pt x="90446" y="92445"/>
                </a:lnTo>
                <a:lnTo>
                  <a:pt x="135670" y="79131"/>
                </a:lnTo>
                <a:lnTo>
                  <a:pt x="180893" y="66978"/>
                </a:lnTo>
                <a:lnTo>
                  <a:pt x="226116" y="55955"/>
                </a:lnTo>
                <a:lnTo>
                  <a:pt x="271340" y="46029"/>
                </a:lnTo>
                <a:lnTo>
                  <a:pt x="316563" y="37167"/>
                </a:lnTo>
                <a:lnTo>
                  <a:pt x="361787" y="29338"/>
                </a:lnTo>
                <a:lnTo>
                  <a:pt x="407010" y="22509"/>
                </a:lnTo>
                <a:lnTo>
                  <a:pt x="452233" y="16647"/>
                </a:lnTo>
                <a:lnTo>
                  <a:pt x="497457" y="11722"/>
                </a:lnTo>
                <a:lnTo>
                  <a:pt x="542680" y="7700"/>
                </a:lnTo>
                <a:lnTo>
                  <a:pt x="587904" y="4549"/>
                </a:lnTo>
                <a:lnTo>
                  <a:pt x="633127" y="2236"/>
                </a:lnTo>
                <a:lnTo>
                  <a:pt x="678350" y="731"/>
                </a:lnTo>
                <a:lnTo>
                  <a:pt x="723574" y="0"/>
                </a:lnTo>
                <a:lnTo>
                  <a:pt x="768797" y="10"/>
                </a:lnTo>
                <a:lnTo>
                  <a:pt x="814021" y="731"/>
                </a:lnTo>
                <a:lnTo>
                  <a:pt x="859244" y="2129"/>
                </a:lnTo>
                <a:lnTo>
                  <a:pt x="904467" y="4172"/>
                </a:lnTo>
                <a:lnTo>
                  <a:pt x="949691" y="6829"/>
                </a:lnTo>
                <a:lnTo>
                  <a:pt x="994914" y="10066"/>
                </a:lnTo>
                <a:lnTo>
                  <a:pt x="1040138" y="13851"/>
                </a:lnTo>
                <a:lnTo>
                  <a:pt x="1085361" y="18153"/>
                </a:lnTo>
                <a:lnTo>
                  <a:pt x="1130584" y="22939"/>
                </a:lnTo>
                <a:lnTo>
                  <a:pt x="1175808" y="28176"/>
                </a:lnTo>
                <a:lnTo>
                  <a:pt x="1221031" y="33833"/>
                </a:lnTo>
                <a:lnTo>
                  <a:pt x="1266255" y="39877"/>
                </a:lnTo>
                <a:lnTo>
                  <a:pt x="1311478" y="46276"/>
                </a:lnTo>
                <a:lnTo>
                  <a:pt x="1356701" y="52997"/>
                </a:lnTo>
                <a:lnTo>
                  <a:pt x="1401925" y="60009"/>
                </a:lnTo>
                <a:lnTo>
                  <a:pt x="1447148" y="67279"/>
                </a:lnTo>
                <a:lnTo>
                  <a:pt x="1492372" y="74775"/>
                </a:lnTo>
                <a:lnTo>
                  <a:pt x="1537595" y="82465"/>
                </a:lnTo>
                <a:lnTo>
                  <a:pt x="1582818" y="90315"/>
                </a:lnTo>
                <a:lnTo>
                  <a:pt x="1628042" y="98295"/>
                </a:lnTo>
                <a:lnTo>
                  <a:pt x="1673265" y="106372"/>
                </a:lnTo>
                <a:lnTo>
                  <a:pt x="1718489" y="114513"/>
                </a:lnTo>
                <a:lnTo>
                  <a:pt x="1763712" y="122686"/>
                </a:lnTo>
                <a:lnTo>
                  <a:pt x="1808935" y="130860"/>
                </a:lnTo>
                <a:lnTo>
                  <a:pt x="1854159" y="139001"/>
                </a:lnTo>
                <a:lnTo>
                  <a:pt x="1899382" y="147078"/>
                </a:lnTo>
                <a:lnTo>
                  <a:pt x="1944606" y="155057"/>
                </a:lnTo>
                <a:lnTo>
                  <a:pt x="1989829" y="162908"/>
                </a:lnTo>
                <a:lnTo>
                  <a:pt x="2035052" y="170598"/>
                </a:lnTo>
                <a:lnTo>
                  <a:pt x="2080276" y="178093"/>
                </a:lnTo>
                <a:lnTo>
                  <a:pt x="2125499" y="185363"/>
                </a:lnTo>
                <a:lnTo>
                  <a:pt x="2170723" y="192375"/>
                </a:lnTo>
                <a:lnTo>
                  <a:pt x="2215946" y="199097"/>
                </a:lnTo>
                <a:lnTo>
                  <a:pt x="2261169" y="205496"/>
                </a:lnTo>
                <a:lnTo>
                  <a:pt x="2306393" y="211540"/>
                </a:lnTo>
                <a:lnTo>
                  <a:pt x="2351616" y="217197"/>
                </a:lnTo>
                <a:lnTo>
                  <a:pt x="2396839" y="222434"/>
                </a:lnTo>
                <a:lnTo>
                  <a:pt x="2442063" y="227220"/>
                </a:lnTo>
                <a:lnTo>
                  <a:pt x="2487286" y="231522"/>
                </a:lnTo>
                <a:lnTo>
                  <a:pt x="2532510" y="235307"/>
                </a:lnTo>
                <a:lnTo>
                  <a:pt x="2577733" y="238544"/>
                </a:lnTo>
                <a:lnTo>
                  <a:pt x="2622956" y="241201"/>
                </a:lnTo>
                <a:lnTo>
                  <a:pt x="2668180" y="243244"/>
                </a:lnTo>
                <a:lnTo>
                  <a:pt x="2713403" y="244642"/>
                </a:lnTo>
                <a:lnTo>
                  <a:pt x="2758627" y="245363"/>
                </a:lnTo>
                <a:lnTo>
                  <a:pt x="2803850" y="245373"/>
                </a:lnTo>
                <a:lnTo>
                  <a:pt x="2849073" y="244642"/>
                </a:lnTo>
                <a:lnTo>
                  <a:pt x="2894297" y="243136"/>
                </a:lnTo>
                <a:lnTo>
                  <a:pt x="2939520" y="240824"/>
                </a:lnTo>
                <a:lnTo>
                  <a:pt x="2984744" y="237673"/>
                </a:lnTo>
                <a:lnTo>
                  <a:pt x="3029967" y="233651"/>
                </a:lnTo>
                <a:lnTo>
                  <a:pt x="3075190" y="228725"/>
                </a:lnTo>
                <a:lnTo>
                  <a:pt x="3120414" y="222864"/>
                </a:lnTo>
                <a:lnTo>
                  <a:pt x="3165637" y="216035"/>
                </a:lnTo>
                <a:lnTo>
                  <a:pt x="3210861" y="208206"/>
                </a:lnTo>
                <a:lnTo>
                  <a:pt x="3256084" y="199344"/>
                </a:lnTo>
                <a:lnTo>
                  <a:pt x="3301307" y="189418"/>
                </a:lnTo>
                <a:lnTo>
                  <a:pt x="3346531" y="178395"/>
                </a:lnTo>
                <a:lnTo>
                  <a:pt x="3391754" y="166242"/>
                </a:lnTo>
                <a:lnTo>
                  <a:pt x="3436978" y="152928"/>
                </a:lnTo>
                <a:lnTo>
                  <a:pt x="3482201" y="138420"/>
                </a:lnTo>
                <a:lnTo>
                  <a:pt x="3527425" y="122686"/>
                </a:lnTo>
                <a:lnTo>
                  <a:pt x="3527425" y="848584"/>
                </a:lnTo>
                <a:lnTo>
                  <a:pt x="3482201" y="864318"/>
                </a:lnTo>
                <a:lnTo>
                  <a:pt x="3436978" y="878825"/>
                </a:lnTo>
                <a:lnTo>
                  <a:pt x="3391754" y="892139"/>
                </a:lnTo>
                <a:lnTo>
                  <a:pt x="3346531" y="904292"/>
                </a:lnTo>
                <a:lnTo>
                  <a:pt x="3301307" y="915315"/>
                </a:lnTo>
                <a:lnTo>
                  <a:pt x="3256084" y="925242"/>
                </a:lnTo>
                <a:lnTo>
                  <a:pt x="3210861" y="934103"/>
                </a:lnTo>
                <a:lnTo>
                  <a:pt x="3165637" y="941933"/>
                </a:lnTo>
                <a:lnTo>
                  <a:pt x="3120414" y="948762"/>
                </a:lnTo>
                <a:lnTo>
                  <a:pt x="3075190" y="954623"/>
                </a:lnTo>
                <a:lnTo>
                  <a:pt x="3029967" y="959548"/>
                </a:lnTo>
                <a:lnTo>
                  <a:pt x="2984744" y="963571"/>
                </a:lnTo>
                <a:lnTo>
                  <a:pt x="2939520" y="966722"/>
                </a:lnTo>
                <a:lnTo>
                  <a:pt x="2894297" y="969034"/>
                </a:lnTo>
                <a:lnTo>
                  <a:pt x="2849073" y="970539"/>
                </a:lnTo>
                <a:lnTo>
                  <a:pt x="2803850" y="971271"/>
                </a:lnTo>
                <a:lnTo>
                  <a:pt x="2758627" y="971260"/>
                </a:lnTo>
                <a:lnTo>
                  <a:pt x="2713403" y="970539"/>
                </a:lnTo>
                <a:lnTo>
                  <a:pt x="2668180" y="969141"/>
                </a:lnTo>
                <a:lnTo>
                  <a:pt x="2622956" y="967098"/>
                </a:lnTo>
                <a:lnTo>
                  <a:pt x="2577733" y="964442"/>
                </a:lnTo>
                <a:lnTo>
                  <a:pt x="2532510" y="961205"/>
                </a:lnTo>
                <a:lnTo>
                  <a:pt x="2487286" y="957419"/>
                </a:lnTo>
                <a:lnTo>
                  <a:pt x="2442063" y="953117"/>
                </a:lnTo>
                <a:lnTo>
                  <a:pt x="2396839" y="948331"/>
                </a:lnTo>
                <a:lnTo>
                  <a:pt x="2351616" y="943094"/>
                </a:lnTo>
                <a:lnTo>
                  <a:pt x="2306393" y="937437"/>
                </a:lnTo>
                <a:lnTo>
                  <a:pt x="2261169" y="931393"/>
                </a:lnTo>
                <a:lnTo>
                  <a:pt x="2215946" y="924994"/>
                </a:lnTo>
                <a:lnTo>
                  <a:pt x="2170723" y="918273"/>
                </a:lnTo>
                <a:lnTo>
                  <a:pt x="2125499" y="911261"/>
                </a:lnTo>
                <a:lnTo>
                  <a:pt x="2080276" y="903991"/>
                </a:lnTo>
                <a:lnTo>
                  <a:pt x="2035052" y="896495"/>
                </a:lnTo>
                <a:lnTo>
                  <a:pt x="1989829" y="888806"/>
                </a:lnTo>
                <a:lnTo>
                  <a:pt x="1944606" y="880955"/>
                </a:lnTo>
                <a:lnTo>
                  <a:pt x="1899382" y="872975"/>
                </a:lnTo>
                <a:lnTo>
                  <a:pt x="1854159" y="864898"/>
                </a:lnTo>
                <a:lnTo>
                  <a:pt x="1808935" y="856757"/>
                </a:lnTo>
                <a:lnTo>
                  <a:pt x="1763712" y="848584"/>
                </a:lnTo>
                <a:lnTo>
                  <a:pt x="1718489" y="840410"/>
                </a:lnTo>
                <a:lnTo>
                  <a:pt x="1673265" y="832269"/>
                </a:lnTo>
                <a:lnTo>
                  <a:pt x="1628042" y="824193"/>
                </a:lnTo>
                <a:lnTo>
                  <a:pt x="1582818" y="816213"/>
                </a:lnTo>
                <a:lnTo>
                  <a:pt x="1537595" y="808362"/>
                </a:lnTo>
                <a:lnTo>
                  <a:pt x="1492372" y="800673"/>
                </a:lnTo>
                <a:lnTo>
                  <a:pt x="1447148" y="793177"/>
                </a:lnTo>
                <a:lnTo>
                  <a:pt x="1401925" y="785907"/>
                </a:lnTo>
                <a:lnTo>
                  <a:pt x="1356701" y="778895"/>
                </a:lnTo>
                <a:lnTo>
                  <a:pt x="1311478" y="772173"/>
                </a:lnTo>
                <a:lnTo>
                  <a:pt x="1266255" y="765774"/>
                </a:lnTo>
                <a:lnTo>
                  <a:pt x="1221031" y="759730"/>
                </a:lnTo>
                <a:lnTo>
                  <a:pt x="1175808" y="754074"/>
                </a:lnTo>
                <a:lnTo>
                  <a:pt x="1130584" y="748836"/>
                </a:lnTo>
                <a:lnTo>
                  <a:pt x="1085361" y="744050"/>
                </a:lnTo>
                <a:lnTo>
                  <a:pt x="1040138" y="739749"/>
                </a:lnTo>
                <a:lnTo>
                  <a:pt x="994914" y="735963"/>
                </a:lnTo>
                <a:lnTo>
                  <a:pt x="949691" y="732726"/>
                </a:lnTo>
                <a:lnTo>
                  <a:pt x="904467" y="730070"/>
                </a:lnTo>
                <a:lnTo>
                  <a:pt x="859244" y="728026"/>
                </a:lnTo>
                <a:lnTo>
                  <a:pt x="814021" y="726628"/>
                </a:lnTo>
                <a:lnTo>
                  <a:pt x="768797" y="725908"/>
                </a:lnTo>
                <a:lnTo>
                  <a:pt x="723574" y="725897"/>
                </a:lnTo>
                <a:lnTo>
                  <a:pt x="678350" y="726628"/>
                </a:lnTo>
                <a:lnTo>
                  <a:pt x="633127" y="728134"/>
                </a:lnTo>
                <a:lnTo>
                  <a:pt x="587904" y="730446"/>
                </a:lnTo>
                <a:lnTo>
                  <a:pt x="542680" y="733597"/>
                </a:lnTo>
                <a:lnTo>
                  <a:pt x="497457" y="737619"/>
                </a:lnTo>
                <a:lnTo>
                  <a:pt x="452233" y="742545"/>
                </a:lnTo>
                <a:lnTo>
                  <a:pt x="407010" y="748406"/>
                </a:lnTo>
                <a:lnTo>
                  <a:pt x="361787" y="755235"/>
                </a:lnTo>
                <a:lnTo>
                  <a:pt x="316563" y="763064"/>
                </a:lnTo>
                <a:lnTo>
                  <a:pt x="271340" y="771926"/>
                </a:lnTo>
                <a:lnTo>
                  <a:pt x="226116" y="781852"/>
                </a:lnTo>
                <a:lnTo>
                  <a:pt x="180893" y="792876"/>
                </a:lnTo>
                <a:lnTo>
                  <a:pt x="135670" y="805028"/>
                </a:lnTo>
                <a:lnTo>
                  <a:pt x="90446" y="818342"/>
                </a:lnTo>
                <a:lnTo>
                  <a:pt x="45223" y="832850"/>
                </a:lnTo>
                <a:lnTo>
                  <a:pt x="0" y="848584"/>
                </a:lnTo>
                <a:lnTo>
                  <a:pt x="0" y="122686"/>
                </a:lnTo>
                <a:close/>
              </a:path>
            </a:pathLst>
          </a:custGeom>
          <a:ln w="9525">
            <a:solidFill>
              <a:srgbClr val="FFFFFF"/>
            </a:solidFill>
          </a:ln>
        </p:spPr>
        <p:txBody>
          <a:bodyPr wrap="square" lIns="0" tIns="0" rIns="0" bIns="0" rtlCol="0"/>
          <a:lstStyle/>
          <a:p/>
        </p:txBody>
      </p:sp>
      <p:sp>
        <p:nvSpPr>
          <p:cNvPr id="8" name="object 8"/>
          <p:cNvSpPr txBox="1">
            <a:spLocks noGrp="1"/>
          </p:cNvSpPr>
          <p:nvPr>
            <p:ph type="title"/>
          </p:nvPr>
        </p:nvSpPr>
        <p:spPr>
          <a:xfrm>
            <a:off x="1736725" y="1066902"/>
            <a:ext cx="3581400" cy="671195"/>
          </a:xfrm>
          <a:prstGeom prst="rect">
            <a:avLst/>
          </a:prstGeom>
        </p:spPr>
        <p:txBody>
          <a:bodyPr vert="horz" wrap="square" lIns="0" tIns="17145" rIns="0" bIns="0" rtlCol="0">
            <a:spAutoFit/>
          </a:bodyPr>
          <a:lstStyle/>
          <a:p>
            <a:pPr marL="12700">
              <a:lnSpc>
                <a:spcPct val="100000"/>
              </a:lnSpc>
              <a:spcBef>
                <a:spcPts val="135"/>
              </a:spcBef>
            </a:pPr>
            <a:r>
              <a:rPr sz="4200" spc="-210">
                <a:solidFill>
                  <a:srgbClr val="FFFFFF"/>
                </a:solidFill>
              </a:rPr>
              <a:t>严重不良行为</a:t>
            </a:r>
            <a:r>
              <a:rPr sz="4200" spc="-90">
                <a:solidFill>
                  <a:srgbClr val="FFFFFF"/>
                </a:solidFill>
              </a:rPr>
              <a:t>：</a:t>
            </a:r>
            <a:endParaRPr sz="42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p:nvPr/>
        </p:nvSpPr>
        <p:spPr>
          <a:xfrm>
            <a:off x="2484438" y="555191"/>
            <a:ext cx="3384550" cy="1185545"/>
          </a:xfrm>
          <a:custGeom>
            <a:rect l="l" t="t" r="r" b="b"/>
            <a:pathLst>
              <a:path w="3384550" h="1185545">
                <a:moveTo>
                  <a:pt x="0" y="1035391"/>
                </a:moveTo>
                <a:lnTo>
                  <a:pt x="0" y="149750"/>
                </a:lnTo>
                <a:lnTo>
                  <a:pt x="42842" y="130787"/>
                </a:lnTo>
                <a:lnTo>
                  <a:pt x="85684" y="113283"/>
                </a:lnTo>
                <a:lnTo>
                  <a:pt x="128527" y="97200"/>
                </a:lnTo>
                <a:lnTo>
                  <a:pt x="171369" y="82499"/>
                </a:lnTo>
                <a:lnTo>
                  <a:pt x="214212" y="69144"/>
                </a:lnTo>
                <a:lnTo>
                  <a:pt x="257054" y="57096"/>
                </a:lnTo>
                <a:lnTo>
                  <a:pt x="299896" y="46317"/>
                </a:lnTo>
                <a:lnTo>
                  <a:pt x="342739" y="36769"/>
                </a:lnTo>
                <a:lnTo>
                  <a:pt x="385581" y="28415"/>
                </a:lnTo>
                <a:lnTo>
                  <a:pt x="428424" y="21216"/>
                </a:lnTo>
                <a:lnTo>
                  <a:pt x="471266" y="15136"/>
                </a:lnTo>
                <a:lnTo>
                  <a:pt x="514108" y="10134"/>
                </a:lnTo>
                <a:lnTo>
                  <a:pt x="556951" y="6175"/>
                </a:lnTo>
                <a:lnTo>
                  <a:pt x="599793" y="3220"/>
                </a:lnTo>
                <a:lnTo>
                  <a:pt x="642636" y="1231"/>
                </a:lnTo>
                <a:lnTo>
                  <a:pt x="685478" y="170"/>
                </a:lnTo>
                <a:lnTo>
                  <a:pt x="728320" y="0"/>
                </a:lnTo>
                <a:lnTo>
                  <a:pt x="771163" y="681"/>
                </a:lnTo>
                <a:lnTo>
                  <a:pt x="814005" y="2178"/>
                </a:lnTo>
                <a:lnTo>
                  <a:pt x="856848" y="4451"/>
                </a:lnTo>
                <a:lnTo>
                  <a:pt x="899690" y="7463"/>
                </a:lnTo>
                <a:lnTo>
                  <a:pt x="942532" y="11176"/>
                </a:lnTo>
                <a:lnTo>
                  <a:pt x="985375" y="15552"/>
                </a:lnTo>
                <a:lnTo>
                  <a:pt x="1028217" y="20553"/>
                </a:lnTo>
                <a:lnTo>
                  <a:pt x="1071060" y="26142"/>
                </a:lnTo>
                <a:lnTo>
                  <a:pt x="1113902" y="32280"/>
                </a:lnTo>
                <a:lnTo>
                  <a:pt x="1156744" y="38929"/>
                </a:lnTo>
                <a:lnTo>
                  <a:pt x="1199587" y="46052"/>
                </a:lnTo>
                <a:lnTo>
                  <a:pt x="1285272" y="61567"/>
                </a:lnTo>
                <a:lnTo>
                  <a:pt x="1370956" y="78521"/>
                </a:lnTo>
                <a:lnTo>
                  <a:pt x="1585168" y="125218"/>
                </a:lnTo>
                <a:lnTo>
                  <a:pt x="1927908" y="202887"/>
                </a:lnTo>
                <a:lnTo>
                  <a:pt x="2056435" y="229616"/>
                </a:lnTo>
                <a:lnTo>
                  <a:pt x="2142120" y="245889"/>
                </a:lnTo>
                <a:lnTo>
                  <a:pt x="2184962" y="253448"/>
                </a:lnTo>
                <a:lnTo>
                  <a:pt x="2227805" y="260570"/>
                </a:lnTo>
                <a:lnTo>
                  <a:pt x="2270647" y="267220"/>
                </a:lnTo>
                <a:lnTo>
                  <a:pt x="2313489" y="273357"/>
                </a:lnTo>
                <a:lnTo>
                  <a:pt x="2356332" y="278946"/>
                </a:lnTo>
                <a:lnTo>
                  <a:pt x="2399174" y="283947"/>
                </a:lnTo>
                <a:lnTo>
                  <a:pt x="2442017" y="288323"/>
                </a:lnTo>
                <a:lnTo>
                  <a:pt x="2484859" y="292036"/>
                </a:lnTo>
                <a:lnTo>
                  <a:pt x="2527701" y="295048"/>
                </a:lnTo>
                <a:lnTo>
                  <a:pt x="2570544" y="297321"/>
                </a:lnTo>
                <a:lnTo>
                  <a:pt x="2613386" y="298818"/>
                </a:lnTo>
                <a:lnTo>
                  <a:pt x="2656229" y="299500"/>
                </a:lnTo>
                <a:lnTo>
                  <a:pt x="3384550" y="299500"/>
                </a:lnTo>
                <a:lnTo>
                  <a:pt x="3384550" y="885641"/>
                </a:lnTo>
                <a:lnTo>
                  <a:pt x="728320" y="885641"/>
                </a:lnTo>
                <a:lnTo>
                  <a:pt x="685478" y="885812"/>
                </a:lnTo>
                <a:lnTo>
                  <a:pt x="642636" y="886873"/>
                </a:lnTo>
                <a:lnTo>
                  <a:pt x="599793" y="888862"/>
                </a:lnTo>
                <a:lnTo>
                  <a:pt x="556951" y="891817"/>
                </a:lnTo>
                <a:lnTo>
                  <a:pt x="514108" y="895776"/>
                </a:lnTo>
                <a:lnTo>
                  <a:pt x="471266" y="900777"/>
                </a:lnTo>
                <a:lnTo>
                  <a:pt x="428424" y="906858"/>
                </a:lnTo>
                <a:lnTo>
                  <a:pt x="385581" y="914057"/>
                </a:lnTo>
                <a:lnTo>
                  <a:pt x="342739" y="922411"/>
                </a:lnTo>
                <a:lnTo>
                  <a:pt x="299896" y="931959"/>
                </a:lnTo>
                <a:lnTo>
                  <a:pt x="257054" y="942738"/>
                </a:lnTo>
                <a:lnTo>
                  <a:pt x="214212" y="954786"/>
                </a:lnTo>
                <a:lnTo>
                  <a:pt x="171369" y="968141"/>
                </a:lnTo>
                <a:lnTo>
                  <a:pt x="128527" y="982842"/>
                </a:lnTo>
                <a:lnTo>
                  <a:pt x="85684" y="998925"/>
                </a:lnTo>
                <a:lnTo>
                  <a:pt x="42842" y="1016429"/>
                </a:lnTo>
                <a:lnTo>
                  <a:pt x="0" y="1035391"/>
                </a:lnTo>
                <a:close/>
              </a:path>
              <a:path w="3384550" h="1185545">
                <a:moveTo>
                  <a:pt x="3384550" y="299500"/>
                </a:moveTo>
                <a:lnTo>
                  <a:pt x="2656229" y="299500"/>
                </a:lnTo>
                <a:lnTo>
                  <a:pt x="2699071" y="299329"/>
                </a:lnTo>
                <a:lnTo>
                  <a:pt x="2741913" y="298268"/>
                </a:lnTo>
                <a:lnTo>
                  <a:pt x="2784756" y="296279"/>
                </a:lnTo>
                <a:lnTo>
                  <a:pt x="2827598" y="293324"/>
                </a:lnTo>
                <a:lnTo>
                  <a:pt x="2870441" y="289365"/>
                </a:lnTo>
                <a:lnTo>
                  <a:pt x="2913283" y="284364"/>
                </a:lnTo>
                <a:lnTo>
                  <a:pt x="2956125" y="278283"/>
                </a:lnTo>
                <a:lnTo>
                  <a:pt x="2998968" y="271084"/>
                </a:lnTo>
                <a:lnTo>
                  <a:pt x="3041810" y="262730"/>
                </a:lnTo>
                <a:lnTo>
                  <a:pt x="3084653" y="253182"/>
                </a:lnTo>
                <a:lnTo>
                  <a:pt x="3127495" y="242403"/>
                </a:lnTo>
                <a:lnTo>
                  <a:pt x="3170337" y="230355"/>
                </a:lnTo>
                <a:lnTo>
                  <a:pt x="3213180" y="217000"/>
                </a:lnTo>
                <a:lnTo>
                  <a:pt x="3256022" y="202300"/>
                </a:lnTo>
                <a:lnTo>
                  <a:pt x="3298865" y="186216"/>
                </a:lnTo>
                <a:lnTo>
                  <a:pt x="3341707" y="168712"/>
                </a:lnTo>
                <a:lnTo>
                  <a:pt x="3384550" y="149750"/>
                </a:lnTo>
                <a:lnTo>
                  <a:pt x="3384550" y="299500"/>
                </a:lnTo>
                <a:close/>
              </a:path>
              <a:path w="3384550" h="1185545">
                <a:moveTo>
                  <a:pt x="2656229" y="1185142"/>
                </a:moveTo>
                <a:lnTo>
                  <a:pt x="2613386" y="1184460"/>
                </a:lnTo>
                <a:lnTo>
                  <a:pt x="2570544" y="1182963"/>
                </a:lnTo>
                <a:lnTo>
                  <a:pt x="2527701" y="1180690"/>
                </a:lnTo>
                <a:lnTo>
                  <a:pt x="2484859" y="1177678"/>
                </a:lnTo>
                <a:lnTo>
                  <a:pt x="2442017" y="1173965"/>
                </a:lnTo>
                <a:lnTo>
                  <a:pt x="2399174" y="1169589"/>
                </a:lnTo>
                <a:lnTo>
                  <a:pt x="2356332" y="1164588"/>
                </a:lnTo>
                <a:lnTo>
                  <a:pt x="2313489" y="1158999"/>
                </a:lnTo>
                <a:lnTo>
                  <a:pt x="2270647" y="1152862"/>
                </a:lnTo>
                <a:lnTo>
                  <a:pt x="2227805" y="1146212"/>
                </a:lnTo>
                <a:lnTo>
                  <a:pt x="2184962" y="1139089"/>
                </a:lnTo>
                <a:lnTo>
                  <a:pt x="2142120" y="1131531"/>
                </a:lnTo>
                <a:lnTo>
                  <a:pt x="2056435" y="1115258"/>
                </a:lnTo>
                <a:lnTo>
                  <a:pt x="1927908" y="1088529"/>
                </a:lnTo>
                <a:lnTo>
                  <a:pt x="1585168" y="1010859"/>
                </a:lnTo>
                <a:lnTo>
                  <a:pt x="1370956" y="964163"/>
                </a:lnTo>
                <a:lnTo>
                  <a:pt x="1285272" y="947208"/>
                </a:lnTo>
                <a:lnTo>
                  <a:pt x="1199587" y="931694"/>
                </a:lnTo>
                <a:lnTo>
                  <a:pt x="1156744" y="924571"/>
                </a:lnTo>
                <a:lnTo>
                  <a:pt x="1113902" y="917921"/>
                </a:lnTo>
                <a:lnTo>
                  <a:pt x="1071060" y="911784"/>
                </a:lnTo>
                <a:lnTo>
                  <a:pt x="1028217" y="906195"/>
                </a:lnTo>
                <a:lnTo>
                  <a:pt x="985375" y="901194"/>
                </a:lnTo>
                <a:lnTo>
                  <a:pt x="942532" y="896818"/>
                </a:lnTo>
                <a:lnTo>
                  <a:pt x="899690" y="893105"/>
                </a:lnTo>
                <a:lnTo>
                  <a:pt x="856848" y="890093"/>
                </a:lnTo>
                <a:lnTo>
                  <a:pt x="814005" y="887820"/>
                </a:lnTo>
                <a:lnTo>
                  <a:pt x="771163" y="886323"/>
                </a:lnTo>
                <a:lnTo>
                  <a:pt x="728320" y="885641"/>
                </a:lnTo>
                <a:lnTo>
                  <a:pt x="3384550" y="885641"/>
                </a:lnTo>
                <a:lnTo>
                  <a:pt x="3384550" y="1035391"/>
                </a:lnTo>
                <a:lnTo>
                  <a:pt x="3341707" y="1054354"/>
                </a:lnTo>
                <a:lnTo>
                  <a:pt x="3298865" y="1071858"/>
                </a:lnTo>
                <a:lnTo>
                  <a:pt x="3256022" y="1087941"/>
                </a:lnTo>
                <a:lnTo>
                  <a:pt x="3213180" y="1102642"/>
                </a:lnTo>
                <a:lnTo>
                  <a:pt x="3170337" y="1115997"/>
                </a:lnTo>
                <a:lnTo>
                  <a:pt x="3127495" y="1128045"/>
                </a:lnTo>
                <a:lnTo>
                  <a:pt x="3084653" y="1138824"/>
                </a:lnTo>
                <a:lnTo>
                  <a:pt x="3041810" y="1148372"/>
                </a:lnTo>
                <a:lnTo>
                  <a:pt x="2998968" y="1156726"/>
                </a:lnTo>
                <a:lnTo>
                  <a:pt x="2956125" y="1163925"/>
                </a:lnTo>
                <a:lnTo>
                  <a:pt x="2913283" y="1170006"/>
                </a:lnTo>
                <a:lnTo>
                  <a:pt x="2870441" y="1175007"/>
                </a:lnTo>
                <a:lnTo>
                  <a:pt x="2827598" y="1178966"/>
                </a:lnTo>
                <a:lnTo>
                  <a:pt x="2784756" y="1181921"/>
                </a:lnTo>
                <a:lnTo>
                  <a:pt x="2741913" y="1183910"/>
                </a:lnTo>
                <a:lnTo>
                  <a:pt x="2699071" y="1184971"/>
                </a:lnTo>
                <a:lnTo>
                  <a:pt x="2656229" y="1185142"/>
                </a:lnTo>
                <a:close/>
              </a:path>
            </a:pathLst>
          </a:custGeom>
          <a:solidFill>
            <a:srgbClr val="0078EF"/>
          </a:solidFill>
        </p:spPr>
        <p:txBody>
          <a:bodyPr wrap="square" lIns="0" tIns="0" rIns="0" bIns="0" rtlCol="0"/>
          <a:lstStyle/>
          <a:p/>
        </p:txBody>
      </p:sp>
      <p:sp>
        <p:nvSpPr>
          <p:cNvPr id="6" name="object 6"/>
          <p:cNvSpPr/>
          <p:nvPr/>
        </p:nvSpPr>
        <p:spPr>
          <a:xfrm>
            <a:off x="2484438" y="555191"/>
            <a:ext cx="3384550" cy="1185545"/>
          </a:xfrm>
          <a:custGeom>
            <a:rect l="l" t="t" r="r" b="b"/>
            <a:pathLst>
              <a:path w="3384550" h="1185545">
                <a:moveTo>
                  <a:pt x="0" y="149750"/>
                </a:moveTo>
                <a:lnTo>
                  <a:pt x="42842" y="130787"/>
                </a:lnTo>
                <a:lnTo>
                  <a:pt x="85684" y="113283"/>
                </a:lnTo>
                <a:lnTo>
                  <a:pt x="128527" y="97200"/>
                </a:lnTo>
                <a:lnTo>
                  <a:pt x="171369" y="82499"/>
                </a:lnTo>
                <a:lnTo>
                  <a:pt x="214212" y="69144"/>
                </a:lnTo>
                <a:lnTo>
                  <a:pt x="257054" y="57096"/>
                </a:lnTo>
                <a:lnTo>
                  <a:pt x="299896" y="46317"/>
                </a:lnTo>
                <a:lnTo>
                  <a:pt x="342739" y="36769"/>
                </a:lnTo>
                <a:lnTo>
                  <a:pt x="385581" y="28415"/>
                </a:lnTo>
                <a:lnTo>
                  <a:pt x="428424" y="21216"/>
                </a:lnTo>
                <a:lnTo>
                  <a:pt x="471266" y="15136"/>
                </a:lnTo>
                <a:lnTo>
                  <a:pt x="514108" y="10134"/>
                </a:lnTo>
                <a:lnTo>
                  <a:pt x="556951" y="6175"/>
                </a:lnTo>
                <a:lnTo>
                  <a:pt x="599793" y="3220"/>
                </a:lnTo>
                <a:lnTo>
                  <a:pt x="642636" y="1231"/>
                </a:lnTo>
                <a:lnTo>
                  <a:pt x="685478" y="170"/>
                </a:lnTo>
                <a:lnTo>
                  <a:pt x="728320" y="0"/>
                </a:lnTo>
                <a:lnTo>
                  <a:pt x="771163" y="681"/>
                </a:lnTo>
                <a:lnTo>
                  <a:pt x="814005" y="2178"/>
                </a:lnTo>
                <a:lnTo>
                  <a:pt x="856848" y="4451"/>
                </a:lnTo>
                <a:lnTo>
                  <a:pt x="899690" y="7463"/>
                </a:lnTo>
                <a:lnTo>
                  <a:pt x="942532" y="11176"/>
                </a:lnTo>
                <a:lnTo>
                  <a:pt x="985375" y="15552"/>
                </a:lnTo>
                <a:lnTo>
                  <a:pt x="1028217" y="20553"/>
                </a:lnTo>
                <a:lnTo>
                  <a:pt x="1071060" y="26142"/>
                </a:lnTo>
                <a:lnTo>
                  <a:pt x="1113902" y="32280"/>
                </a:lnTo>
                <a:lnTo>
                  <a:pt x="1156744" y="38929"/>
                </a:lnTo>
                <a:lnTo>
                  <a:pt x="1199587" y="46052"/>
                </a:lnTo>
                <a:lnTo>
                  <a:pt x="1242429" y="53610"/>
                </a:lnTo>
                <a:lnTo>
                  <a:pt x="1285272" y="61567"/>
                </a:lnTo>
                <a:lnTo>
                  <a:pt x="1328114" y="69883"/>
                </a:lnTo>
                <a:lnTo>
                  <a:pt x="1370956" y="78521"/>
                </a:lnTo>
                <a:lnTo>
                  <a:pt x="1413799" y="87444"/>
                </a:lnTo>
                <a:lnTo>
                  <a:pt x="1456641" y="96612"/>
                </a:lnTo>
                <a:lnTo>
                  <a:pt x="1499484" y="105990"/>
                </a:lnTo>
                <a:lnTo>
                  <a:pt x="1542326" y="115537"/>
                </a:lnTo>
                <a:lnTo>
                  <a:pt x="1585168" y="125218"/>
                </a:lnTo>
                <a:lnTo>
                  <a:pt x="1628011" y="134992"/>
                </a:lnTo>
                <a:lnTo>
                  <a:pt x="1670853" y="144824"/>
                </a:lnTo>
                <a:lnTo>
                  <a:pt x="1713696" y="154675"/>
                </a:lnTo>
                <a:lnTo>
                  <a:pt x="1756538" y="164507"/>
                </a:lnTo>
                <a:lnTo>
                  <a:pt x="1799381" y="174282"/>
                </a:lnTo>
                <a:lnTo>
                  <a:pt x="1842223" y="183962"/>
                </a:lnTo>
                <a:lnTo>
                  <a:pt x="1885065" y="193510"/>
                </a:lnTo>
                <a:lnTo>
                  <a:pt x="1927908" y="202887"/>
                </a:lnTo>
                <a:lnTo>
                  <a:pt x="1970750" y="212056"/>
                </a:lnTo>
                <a:lnTo>
                  <a:pt x="2013593" y="220978"/>
                </a:lnTo>
                <a:lnTo>
                  <a:pt x="2056435" y="229616"/>
                </a:lnTo>
                <a:lnTo>
                  <a:pt x="2099277" y="237933"/>
                </a:lnTo>
                <a:lnTo>
                  <a:pt x="2142120" y="245889"/>
                </a:lnTo>
                <a:lnTo>
                  <a:pt x="2184962" y="253448"/>
                </a:lnTo>
                <a:lnTo>
                  <a:pt x="2227805" y="260570"/>
                </a:lnTo>
                <a:lnTo>
                  <a:pt x="2270647" y="267220"/>
                </a:lnTo>
                <a:lnTo>
                  <a:pt x="2313489" y="273357"/>
                </a:lnTo>
                <a:lnTo>
                  <a:pt x="2356332" y="278946"/>
                </a:lnTo>
                <a:lnTo>
                  <a:pt x="2399174" y="283947"/>
                </a:lnTo>
                <a:lnTo>
                  <a:pt x="2442017" y="288323"/>
                </a:lnTo>
                <a:lnTo>
                  <a:pt x="2484859" y="292036"/>
                </a:lnTo>
                <a:lnTo>
                  <a:pt x="2527701" y="295048"/>
                </a:lnTo>
                <a:lnTo>
                  <a:pt x="2570544" y="297321"/>
                </a:lnTo>
                <a:lnTo>
                  <a:pt x="2613386" y="298818"/>
                </a:lnTo>
                <a:lnTo>
                  <a:pt x="2656229" y="299500"/>
                </a:lnTo>
                <a:lnTo>
                  <a:pt x="2699071" y="299329"/>
                </a:lnTo>
                <a:lnTo>
                  <a:pt x="2741913" y="298268"/>
                </a:lnTo>
                <a:lnTo>
                  <a:pt x="2784756" y="296279"/>
                </a:lnTo>
                <a:lnTo>
                  <a:pt x="2827598" y="293324"/>
                </a:lnTo>
                <a:lnTo>
                  <a:pt x="2870441" y="289365"/>
                </a:lnTo>
                <a:lnTo>
                  <a:pt x="2913283" y="284364"/>
                </a:lnTo>
                <a:lnTo>
                  <a:pt x="2956125" y="278283"/>
                </a:lnTo>
                <a:lnTo>
                  <a:pt x="2998968" y="271084"/>
                </a:lnTo>
                <a:lnTo>
                  <a:pt x="3041810" y="262730"/>
                </a:lnTo>
                <a:lnTo>
                  <a:pt x="3084653" y="253182"/>
                </a:lnTo>
                <a:lnTo>
                  <a:pt x="3127495" y="242403"/>
                </a:lnTo>
                <a:lnTo>
                  <a:pt x="3170337" y="230355"/>
                </a:lnTo>
                <a:lnTo>
                  <a:pt x="3213180" y="217000"/>
                </a:lnTo>
                <a:lnTo>
                  <a:pt x="3256022" y="202300"/>
                </a:lnTo>
                <a:lnTo>
                  <a:pt x="3298865" y="186216"/>
                </a:lnTo>
                <a:lnTo>
                  <a:pt x="3341707" y="168712"/>
                </a:lnTo>
                <a:lnTo>
                  <a:pt x="3384550" y="149750"/>
                </a:lnTo>
                <a:lnTo>
                  <a:pt x="3384550" y="1035391"/>
                </a:lnTo>
                <a:lnTo>
                  <a:pt x="3341707" y="1054354"/>
                </a:lnTo>
                <a:lnTo>
                  <a:pt x="3298865" y="1071858"/>
                </a:lnTo>
                <a:lnTo>
                  <a:pt x="3256022" y="1087941"/>
                </a:lnTo>
                <a:lnTo>
                  <a:pt x="3213180" y="1102642"/>
                </a:lnTo>
                <a:lnTo>
                  <a:pt x="3170337" y="1115997"/>
                </a:lnTo>
                <a:lnTo>
                  <a:pt x="3127495" y="1128045"/>
                </a:lnTo>
                <a:lnTo>
                  <a:pt x="3084653" y="1138824"/>
                </a:lnTo>
                <a:lnTo>
                  <a:pt x="3041810" y="1148372"/>
                </a:lnTo>
                <a:lnTo>
                  <a:pt x="2998968" y="1156726"/>
                </a:lnTo>
                <a:lnTo>
                  <a:pt x="2956125" y="1163925"/>
                </a:lnTo>
                <a:lnTo>
                  <a:pt x="2913283" y="1170006"/>
                </a:lnTo>
                <a:lnTo>
                  <a:pt x="2870441" y="1175007"/>
                </a:lnTo>
                <a:lnTo>
                  <a:pt x="2827598" y="1178966"/>
                </a:lnTo>
                <a:lnTo>
                  <a:pt x="2784756" y="1181921"/>
                </a:lnTo>
                <a:lnTo>
                  <a:pt x="2741913" y="1183910"/>
                </a:lnTo>
                <a:lnTo>
                  <a:pt x="2699071" y="1184971"/>
                </a:lnTo>
                <a:lnTo>
                  <a:pt x="2656229" y="1185142"/>
                </a:lnTo>
                <a:lnTo>
                  <a:pt x="2613386" y="1184460"/>
                </a:lnTo>
                <a:lnTo>
                  <a:pt x="2570544" y="1182963"/>
                </a:lnTo>
                <a:lnTo>
                  <a:pt x="2527701" y="1180690"/>
                </a:lnTo>
                <a:lnTo>
                  <a:pt x="2484859" y="1177678"/>
                </a:lnTo>
                <a:lnTo>
                  <a:pt x="2442017" y="1173965"/>
                </a:lnTo>
                <a:lnTo>
                  <a:pt x="2399174" y="1169589"/>
                </a:lnTo>
                <a:lnTo>
                  <a:pt x="2356332" y="1164588"/>
                </a:lnTo>
                <a:lnTo>
                  <a:pt x="2313489" y="1158999"/>
                </a:lnTo>
                <a:lnTo>
                  <a:pt x="2270647" y="1152862"/>
                </a:lnTo>
                <a:lnTo>
                  <a:pt x="2227805" y="1146212"/>
                </a:lnTo>
                <a:lnTo>
                  <a:pt x="2184962" y="1139089"/>
                </a:lnTo>
                <a:lnTo>
                  <a:pt x="2142120" y="1131531"/>
                </a:lnTo>
                <a:lnTo>
                  <a:pt x="2099277" y="1123575"/>
                </a:lnTo>
                <a:lnTo>
                  <a:pt x="2056435" y="1115258"/>
                </a:lnTo>
                <a:lnTo>
                  <a:pt x="2013593" y="1106620"/>
                </a:lnTo>
                <a:lnTo>
                  <a:pt x="1970750" y="1097697"/>
                </a:lnTo>
                <a:lnTo>
                  <a:pt x="1927908" y="1088529"/>
                </a:lnTo>
                <a:lnTo>
                  <a:pt x="1885065" y="1079152"/>
                </a:lnTo>
                <a:lnTo>
                  <a:pt x="1842223" y="1069604"/>
                </a:lnTo>
                <a:lnTo>
                  <a:pt x="1799381" y="1059924"/>
                </a:lnTo>
                <a:lnTo>
                  <a:pt x="1756538" y="1050149"/>
                </a:lnTo>
                <a:lnTo>
                  <a:pt x="1713696" y="1040317"/>
                </a:lnTo>
                <a:lnTo>
                  <a:pt x="1670853" y="1030466"/>
                </a:lnTo>
                <a:lnTo>
                  <a:pt x="1628011" y="1020634"/>
                </a:lnTo>
                <a:lnTo>
                  <a:pt x="1585168" y="1010859"/>
                </a:lnTo>
                <a:lnTo>
                  <a:pt x="1542326" y="1001179"/>
                </a:lnTo>
                <a:lnTo>
                  <a:pt x="1499484" y="991631"/>
                </a:lnTo>
                <a:lnTo>
                  <a:pt x="1456641" y="982254"/>
                </a:lnTo>
                <a:lnTo>
                  <a:pt x="1413799" y="973086"/>
                </a:lnTo>
                <a:lnTo>
                  <a:pt x="1370956" y="964163"/>
                </a:lnTo>
                <a:lnTo>
                  <a:pt x="1328114" y="955525"/>
                </a:lnTo>
                <a:lnTo>
                  <a:pt x="1285272" y="947208"/>
                </a:lnTo>
                <a:lnTo>
                  <a:pt x="1242429" y="939252"/>
                </a:lnTo>
                <a:lnTo>
                  <a:pt x="1199587" y="931694"/>
                </a:lnTo>
                <a:lnTo>
                  <a:pt x="1156744" y="924571"/>
                </a:lnTo>
                <a:lnTo>
                  <a:pt x="1113902" y="917921"/>
                </a:lnTo>
                <a:lnTo>
                  <a:pt x="1071060" y="911784"/>
                </a:lnTo>
                <a:lnTo>
                  <a:pt x="1028217" y="906195"/>
                </a:lnTo>
                <a:lnTo>
                  <a:pt x="985375" y="901194"/>
                </a:lnTo>
                <a:lnTo>
                  <a:pt x="942532" y="896818"/>
                </a:lnTo>
                <a:lnTo>
                  <a:pt x="899690" y="893105"/>
                </a:lnTo>
                <a:lnTo>
                  <a:pt x="856848" y="890093"/>
                </a:lnTo>
                <a:lnTo>
                  <a:pt x="814005" y="887820"/>
                </a:lnTo>
                <a:lnTo>
                  <a:pt x="771163" y="886323"/>
                </a:lnTo>
                <a:lnTo>
                  <a:pt x="728320" y="885641"/>
                </a:lnTo>
                <a:lnTo>
                  <a:pt x="685478" y="885812"/>
                </a:lnTo>
                <a:lnTo>
                  <a:pt x="642636" y="886873"/>
                </a:lnTo>
                <a:lnTo>
                  <a:pt x="599793" y="888862"/>
                </a:lnTo>
                <a:lnTo>
                  <a:pt x="556951" y="891817"/>
                </a:lnTo>
                <a:lnTo>
                  <a:pt x="514108" y="895776"/>
                </a:lnTo>
                <a:lnTo>
                  <a:pt x="471266" y="900777"/>
                </a:lnTo>
                <a:lnTo>
                  <a:pt x="428424" y="906858"/>
                </a:lnTo>
                <a:lnTo>
                  <a:pt x="385581" y="914057"/>
                </a:lnTo>
                <a:lnTo>
                  <a:pt x="342739" y="922411"/>
                </a:lnTo>
                <a:lnTo>
                  <a:pt x="299896" y="931959"/>
                </a:lnTo>
                <a:lnTo>
                  <a:pt x="257054" y="942738"/>
                </a:lnTo>
                <a:lnTo>
                  <a:pt x="214212" y="954786"/>
                </a:lnTo>
                <a:lnTo>
                  <a:pt x="171369" y="968141"/>
                </a:lnTo>
                <a:lnTo>
                  <a:pt x="128527" y="982842"/>
                </a:lnTo>
                <a:lnTo>
                  <a:pt x="85684" y="998925"/>
                </a:lnTo>
                <a:lnTo>
                  <a:pt x="42842" y="1016429"/>
                </a:lnTo>
                <a:lnTo>
                  <a:pt x="0" y="1035391"/>
                </a:lnTo>
                <a:lnTo>
                  <a:pt x="0" y="149750"/>
                </a:lnTo>
                <a:close/>
              </a:path>
            </a:pathLst>
          </a:custGeom>
          <a:ln w="9525">
            <a:solidFill>
              <a:srgbClr val="FFFFFF"/>
            </a:solidFill>
          </a:ln>
        </p:spPr>
        <p:txBody>
          <a:bodyPr wrap="square" lIns="0" tIns="0" rIns="0" bIns="0" rtlCol="0"/>
          <a:lstStyle/>
          <a:p/>
        </p:txBody>
      </p:sp>
      <p:sp>
        <p:nvSpPr>
          <p:cNvPr id="7" name="object 7"/>
          <p:cNvSpPr txBox="1">
            <a:spLocks noGrp="1"/>
          </p:cNvSpPr>
          <p:nvPr>
            <p:ph type="title"/>
          </p:nvPr>
        </p:nvSpPr>
        <p:spPr>
          <a:xfrm>
            <a:off x="2386013" y="816077"/>
            <a:ext cx="3581400" cy="671195"/>
          </a:xfrm>
          <a:prstGeom prst="rect">
            <a:avLst/>
          </a:prstGeom>
        </p:spPr>
        <p:txBody>
          <a:bodyPr vert="horz" wrap="square" lIns="0" tIns="17145" rIns="0" bIns="0" rtlCol="0">
            <a:spAutoFit/>
          </a:bodyPr>
          <a:lstStyle/>
          <a:p>
            <a:pPr marL="12700">
              <a:lnSpc>
                <a:spcPct val="100000"/>
              </a:lnSpc>
              <a:spcBef>
                <a:spcPts val="135"/>
              </a:spcBef>
            </a:pPr>
            <a:r>
              <a:rPr sz="4200" spc="-210">
                <a:solidFill>
                  <a:srgbClr val="FFFFFF"/>
                </a:solidFill>
              </a:rPr>
              <a:t>中度不良行为</a:t>
            </a:r>
            <a:r>
              <a:rPr sz="4200" spc="-90">
                <a:solidFill>
                  <a:srgbClr val="FFFFFF"/>
                </a:solidFill>
              </a:rPr>
              <a:t>：</a:t>
            </a:r>
            <a:endParaRPr sz="4200"/>
          </a:p>
        </p:txBody>
      </p:sp>
      <p:sp>
        <p:nvSpPr>
          <p:cNvPr id="8" name="object 8"/>
          <p:cNvSpPr txBox="1"/>
          <p:nvPr/>
        </p:nvSpPr>
        <p:spPr>
          <a:xfrm>
            <a:off x="689928" y="1616421"/>
            <a:ext cx="7988300" cy="4268470"/>
          </a:xfrm>
          <a:prstGeom prst="rect">
            <a:avLst/>
          </a:prstGeom>
        </p:spPr>
        <p:txBody>
          <a:bodyPr vert="horz" wrap="square" lIns="0" tIns="53975" rIns="0" bIns="0" rtlCol="0">
            <a:spAutoFit/>
          </a:bodyPr>
          <a:lstStyle/>
          <a:p>
            <a:pPr marL="355600" marR="5080" indent="-342900">
              <a:lnSpc>
                <a:spcPts val="2590"/>
              </a:lnSpc>
              <a:spcBef>
                <a:spcPts val="425"/>
              </a:spcBef>
              <a:buClr>
                <a:srgbClr val="0078EF"/>
              </a:buClr>
              <a:buSzPct val="85416"/>
              <a:buFont typeface="Wingdings"/>
              <a:buChar char=""/>
              <a:tabLst>
                <a:tab pos="355600"/>
              </a:tabLst>
            </a:pPr>
            <a:r>
              <a:rPr sz="2400" spc="-5">
                <a:solidFill>
                  <a:srgbClr val="FFFFFF"/>
                </a:solidFill>
                <a:latin typeface="宋体"/>
                <a:cs typeface="宋体"/>
              </a:rPr>
              <a:t>中度不良行为是指未成年人父母或其监护人和学校应当教育未成年人不得有下列不良行为：</a:t>
            </a:r>
            <a:endParaRPr sz="2400">
              <a:latin typeface="宋体"/>
              <a:cs typeface="宋体"/>
            </a:endParaRPr>
          </a:p>
          <a:p>
            <a:pPr marL="355600" indent="-342900">
              <a:lnSpc>
                <a:spcPct val="100000"/>
              </a:lnSpc>
              <a:spcBef>
                <a:spcPts val="254"/>
              </a:spcBef>
              <a:buClr>
                <a:srgbClr val="0078EF"/>
              </a:buClr>
              <a:buSzPct val="85416"/>
              <a:buFont typeface="Wingdings"/>
              <a:buChar char=""/>
              <a:tabLst>
                <a:tab pos="355600"/>
              </a:tabLst>
            </a:pPr>
            <a:r>
              <a:rPr sz="2400">
                <a:solidFill>
                  <a:srgbClr val="FFFFFF"/>
                </a:solidFill>
                <a:latin typeface="宋体"/>
                <a:cs typeface="宋体"/>
              </a:rPr>
              <a:t>（一）</a:t>
            </a:r>
            <a:r>
              <a:rPr sz="2400" spc="-10">
                <a:solidFill>
                  <a:srgbClr val="FFFFFF"/>
                </a:solidFill>
                <a:latin typeface="宋体"/>
                <a:cs typeface="宋体"/>
              </a:rPr>
              <a:t>旷课、夜不归宿；</a:t>
            </a:r>
            <a:endParaRPr sz="2400">
              <a:latin typeface="宋体"/>
              <a:cs typeface="宋体"/>
            </a:endParaRPr>
          </a:p>
          <a:p>
            <a:pPr marL="355600" indent="-342900">
              <a:lnSpc>
                <a:spcPct val="100000"/>
              </a:lnSpc>
              <a:spcBef>
                <a:spcPts val="285"/>
              </a:spcBef>
              <a:buClr>
                <a:srgbClr val="0078EF"/>
              </a:buClr>
              <a:buSzPct val="85416"/>
              <a:buFont typeface="Wingdings"/>
              <a:buChar char=""/>
              <a:tabLst>
                <a:tab pos="355600"/>
              </a:tabLst>
            </a:pPr>
            <a:r>
              <a:rPr sz="2400">
                <a:solidFill>
                  <a:srgbClr val="FFFFFF"/>
                </a:solidFill>
                <a:latin typeface="宋体"/>
                <a:cs typeface="宋体"/>
              </a:rPr>
              <a:t>（二）</a:t>
            </a:r>
            <a:r>
              <a:rPr sz="2400" spc="-10">
                <a:solidFill>
                  <a:srgbClr val="FFFFFF"/>
                </a:solidFill>
                <a:latin typeface="宋体"/>
                <a:cs typeface="宋体"/>
              </a:rPr>
              <a:t>携带管制刀具；</a:t>
            </a:r>
            <a:endParaRPr sz="2400">
              <a:latin typeface="宋体"/>
              <a:cs typeface="宋体"/>
            </a:endParaRPr>
          </a:p>
          <a:p>
            <a:pPr marL="355600" indent="-342900">
              <a:lnSpc>
                <a:spcPct val="100000"/>
              </a:lnSpc>
              <a:spcBef>
                <a:spcPts val="290"/>
              </a:spcBef>
              <a:buClr>
                <a:srgbClr val="0078EF"/>
              </a:buClr>
              <a:buSzPct val="85416"/>
              <a:buFont typeface="Wingdings"/>
              <a:buChar char=""/>
              <a:tabLst>
                <a:tab pos="355600"/>
              </a:tabLst>
            </a:pPr>
            <a:r>
              <a:rPr sz="2400">
                <a:solidFill>
                  <a:srgbClr val="FFFFFF"/>
                </a:solidFill>
                <a:latin typeface="宋体"/>
                <a:cs typeface="宋体"/>
              </a:rPr>
              <a:t>（三）</a:t>
            </a:r>
            <a:r>
              <a:rPr sz="2400" spc="-5">
                <a:solidFill>
                  <a:srgbClr val="FFFFFF"/>
                </a:solidFill>
                <a:latin typeface="宋体"/>
                <a:cs typeface="宋体"/>
              </a:rPr>
              <a:t>打架斗殴，辱骂他人；</a:t>
            </a:r>
            <a:endParaRPr sz="2400">
              <a:latin typeface="宋体"/>
              <a:cs typeface="宋体"/>
            </a:endParaRPr>
          </a:p>
          <a:p>
            <a:pPr marL="355600" indent="-342900">
              <a:lnSpc>
                <a:spcPct val="100000"/>
              </a:lnSpc>
              <a:spcBef>
                <a:spcPts val="285"/>
              </a:spcBef>
              <a:buClr>
                <a:srgbClr val="0078EF"/>
              </a:buClr>
              <a:buSzPct val="85416"/>
              <a:buFont typeface="Wingdings"/>
              <a:buChar char=""/>
              <a:tabLst>
                <a:tab pos="355600"/>
              </a:tabLst>
            </a:pPr>
            <a:r>
              <a:rPr sz="2400">
                <a:solidFill>
                  <a:srgbClr val="FFFFFF"/>
                </a:solidFill>
                <a:latin typeface="宋体"/>
                <a:cs typeface="宋体"/>
              </a:rPr>
              <a:t>（四）</a:t>
            </a:r>
            <a:r>
              <a:rPr sz="2400" spc="-5">
                <a:solidFill>
                  <a:srgbClr val="FFFFFF"/>
                </a:solidFill>
                <a:latin typeface="宋体"/>
                <a:cs typeface="宋体"/>
              </a:rPr>
              <a:t>强行向他人索要财物；</a:t>
            </a:r>
            <a:endParaRPr sz="2400">
              <a:latin typeface="宋体"/>
              <a:cs typeface="宋体"/>
            </a:endParaRPr>
          </a:p>
          <a:p>
            <a:pPr marL="355600" indent="-342900">
              <a:lnSpc>
                <a:spcPct val="100000"/>
              </a:lnSpc>
              <a:spcBef>
                <a:spcPts val="290"/>
              </a:spcBef>
              <a:buClr>
                <a:srgbClr val="0078EF"/>
              </a:buClr>
              <a:buSzPct val="85416"/>
              <a:buFont typeface="Wingdings"/>
              <a:buChar char=""/>
              <a:tabLst>
                <a:tab pos="355600"/>
              </a:tabLst>
            </a:pPr>
            <a:r>
              <a:rPr sz="2400">
                <a:solidFill>
                  <a:srgbClr val="FFFFFF"/>
                </a:solidFill>
                <a:latin typeface="宋体"/>
                <a:cs typeface="宋体"/>
              </a:rPr>
              <a:t>（五）</a:t>
            </a:r>
            <a:r>
              <a:rPr sz="2400" spc="-5">
                <a:solidFill>
                  <a:srgbClr val="FFFFFF"/>
                </a:solidFill>
                <a:latin typeface="宋体"/>
                <a:cs typeface="宋体"/>
              </a:rPr>
              <a:t>偷窃、故意损坏财物；</a:t>
            </a:r>
            <a:endParaRPr sz="2400">
              <a:latin typeface="宋体"/>
              <a:cs typeface="宋体"/>
            </a:endParaRPr>
          </a:p>
          <a:p>
            <a:pPr marL="355600" indent="-342900">
              <a:lnSpc>
                <a:spcPct val="100000"/>
              </a:lnSpc>
              <a:spcBef>
                <a:spcPts val="290"/>
              </a:spcBef>
              <a:buClr>
                <a:srgbClr val="0078EF"/>
              </a:buClr>
              <a:buSzPct val="85416"/>
              <a:buFont typeface="Wingdings"/>
              <a:buChar char=""/>
              <a:tabLst>
                <a:tab pos="355600"/>
              </a:tabLst>
            </a:pPr>
            <a:r>
              <a:rPr sz="2400">
                <a:solidFill>
                  <a:srgbClr val="FFFFFF"/>
                </a:solidFill>
                <a:latin typeface="宋体"/>
                <a:cs typeface="宋体"/>
              </a:rPr>
              <a:t>（六）</a:t>
            </a:r>
            <a:r>
              <a:rPr sz="2400" spc="-5">
                <a:solidFill>
                  <a:srgbClr val="FFFFFF"/>
                </a:solidFill>
                <a:latin typeface="宋体"/>
                <a:cs typeface="宋体"/>
              </a:rPr>
              <a:t>参与赌博或者变相赌博；</a:t>
            </a:r>
            <a:endParaRPr sz="2400">
              <a:latin typeface="宋体"/>
              <a:cs typeface="宋体"/>
            </a:endParaRPr>
          </a:p>
          <a:p>
            <a:pPr marL="355600" marR="5080" indent="-342900">
              <a:lnSpc>
                <a:spcPts val="2590"/>
              </a:lnSpc>
              <a:spcBef>
                <a:spcPts val="615"/>
              </a:spcBef>
              <a:buClr>
                <a:srgbClr val="0078EF"/>
              </a:buClr>
              <a:buSzPct val="85416"/>
              <a:buFont typeface="Wingdings"/>
              <a:buChar char=""/>
              <a:tabLst>
                <a:tab pos="355600"/>
              </a:tabLst>
            </a:pPr>
            <a:r>
              <a:rPr sz="2400">
                <a:solidFill>
                  <a:srgbClr val="FFFFFF"/>
                </a:solidFill>
                <a:latin typeface="宋体"/>
                <a:cs typeface="宋体"/>
              </a:rPr>
              <a:t>（七）</a:t>
            </a:r>
            <a:r>
              <a:rPr sz="2400" spc="-5">
                <a:solidFill>
                  <a:srgbClr val="FFFFFF"/>
                </a:solidFill>
                <a:latin typeface="宋体"/>
                <a:cs typeface="宋体"/>
              </a:rPr>
              <a:t>进入法律、法规规定未成年人不适宜进和诉营业歌</a:t>
            </a:r>
            <a:r>
              <a:rPr sz="2400" spc="-10">
                <a:solidFill>
                  <a:srgbClr val="FFFFFF"/>
                </a:solidFill>
                <a:latin typeface="宋体"/>
                <a:cs typeface="宋体"/>
              </a:rPr>
              <a:t>舞等场所；</a:t>
            </a:r>
            <a:endParaRPr sz="2400">
              <a:latin typeface="宋体"/>
              <a:cs typeface="宋体"/>
            </a:endParaRPr>
          </a:p>
          <a:p>
            <a:pPr marL="355600" indent="-342900">
              <a:lnSpc>
                <a:spcPct val="100000"/>
              </a:lnSpc>
              <a:spcBef>
                <a:spcPts val="250"/>
              </a:spcBef>
              <a:buClr>
                <a:srgbClr val="0078EF"/>
              </a:buClr>
              <a:buSzPct val="85416"/>
              <a:buFont typeface="Wingdings"/>
              <a:buChar char=""/>
              <a:tabLst>
                <a:tab pos="355600"/>
              </a:tabLst>
            </a:pPr>
            <a:r>
              <a:rPr sz="2400">
                <a:solidFill>
                  <a:srgbClr val="FFFFFF"/>
                </a:solidFill>
                <a:latin typeface="宋体"/>
                <a:cs typeface="宋体"/>
              </a:rPr>
              <a:t>（八）</a:t>
            </a:r>
            <a:r>
              <a:rPr sz="2400" spc="-10">
                <a:solidFill>
                  <a:srgbClr val="FFFFFF"/>
                </a:solidFill>
                <a:latin typeface="宋体"/>
                <a:cs typeface="宋体"/>
              </a:rPr>
              <a:t>吸烟、酗酒。</a:t>
            </a:r>
            <a:endParaRPr sz="24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p:nvPr/>
        </p:nvSpPr>
        <p:spPr>
          <a:xfrm>
            <a:off x="2555875" y="483566"/>
            <a:ext cx="3311525" cy="1470025"/>
          </a:xfrm>
          <a:custGeom>
            <a:rect l="l" t="t" r="r" b="b"/>
            <a:pathLst>
              <a:path w="3311525" h="1470025">
                <a:moveTo>
                  <a:pt x="0" y="1283962"/>
                </a:moveTo>
                <a:lnTo>
                  <a:pt x="0" y="185718"/>
                </a:lnTo>
                <a:lnTo>
                  <a:pt x="39422" y="163552"/>
                </a:lnTo>
                <a:lnTo>
                  <a:pt x="78845" y="142988"/>
                </a:lnTo>
                <a:lnTo>
                  <a:pt x="118268" y="123988"/>
                </a:lnTo>
                <a:lnTo>
                  <a:pt x="157691" y="106512"/>
                </a:lnTo>
                <a:lnTo>
                  <a:pt x="197114" y="90520"/>
                </a:lnTo>
                <a:lnTo>
                  <a:pt x="236537" y="75975"/>
                </a:lnTo>
                <a:lnTo>
                  <a:pt x="275960" y="62837"/>
                </a:lnTo>
                <a:lnTo>
                  <a:pt x="315383" y="51067"/>
                </a:lnTo>
                <a:lnTo>
                  <a:pt x="354806" y="40625"/>
                </a:lnTo>
                <a:lnTo>
                  <a:pt x="394229" y="31474"/>
                </a:lnTo>
                <a:lnTo>
                  <a:pt x="433652" y="23573"/>
                </a:lnTo>
                <a:lnTo>
                  <a:pt x="473074" y="16883"/>
                </a:lnTo>
                <a:lnTo>
                  <a:pt x="512497" y="11366"/>
                </a:lnTo>
                <a:lnTo>
                  <a:pt x="551920" y="6982"/>
                </a:lnTo>
                <a:lnTo>
                  <a:pt x="591343" y="3693"/>
                </a:lnTo>
                <a:lnTo>
                  <a:pt x="630766" y="1459"/>
                </a:lnTo>
                <a:lnTo>
                  <a:pt x="670189" y="241"/>
                </a:lnTo>
                <a:lnTo>
                  <a:pt x="709612" y="0"/>
                </a:lnTo>
                <a:lnTo>
                  <a:pt x="749035" y="696"/>
                </a:lnTo>
                <a:lnTo>
                  <a:pt x="788458" y="2292"/>
                </a:lnTo>
                <a:lnTo>
                  <a:pt x="827881" y="4748"/>
                </a:lnTo>
                <a:lnTo>
                  <a:pt x="867304" y="8024"/>
                </a:lnTo>
                <a:lnTo>
                  <a:pt x="906726" y="12082"/>
                </a:lnTo>
                <a:lnTo>
                  <a:pt x="946149" y="16883"/>
                </a:lnTo>
                <a:lnTo>
                  <a:pt x="985572" y="22387"/>
                </a:lnTo>
                <a:lnTo>
                  <a:pt x="1024995" y="28556"/>
                </a:lnTo>
                <a:lnTo>
                  <a:pt x="1064418" y="35349"/>
                </a:lnTo>
                <a:lnTo>
                  <a:pt x="1103841" y="42729"/>
                </a:lnTo>
                <a:lnTo>
                  <a:pt x="1143264" y="50657"/>
                </a:lnTo>
                <a:lnTo>
                  <a:pt x="1182687" y="59092"/>
                </a:lnTo>
                <a:lnTo>
                  <a:pt x="1222110" y="67996"/>
                </a:lnTo>
                <a:lnTo>
                  <a:pt x="1300956" y="87055"/>
                </a:lnTo>
                <a:lnTo>
                  <a:pt x="1379801" y="107521"/>
                </a:lnTo>
                <a:lnTo>
                  <a:pt x="1892299" y="253252"/>
                </a:lnTo>
                <a:lnTo>
                  <a:pt x="1971145" y="274305"/>
                </a:lnTo>
                <a:lnTo>
                  <a:pt x="2049991" y="294106"/>
                </a:lnTo>
                <a:lnTo>
                  <a:pt x="2089414" y="303440"/>
                </a:lnTo>
                <a:lnTo>
                  <a:pt x="2128837" y="312345"/>
                </a:lnTo>
                <a:lnTo>
                  <a:pt x="2168260" y="320780"/>
                </a:lnTo>
                <a:lnTo>
                  <a:pt x="2207683" y="328707"/>
                </a:lnTo>
                <a:lnTo>
                  <a:pt x="2247106" y="336087"/>
                </a:lnTo>
                <a:lnTo>
                  <a:pt x="2286529" y="342881"/>
                </a:lnTo>
                <a:lnTo>
                  <a:pt x="2325951" y="349049"/>
                </a:lnTo>
                <a:lnTo>
                  <a:pt x="2365374" y="354553"/>
                </a:lnTo>
                <a:lnTo>
                  <a:pt x="2404797" y="359354"/>
                </a:lnTo>
                <a:lnTo>
                  <a:pt x="2444220" y="363412"/>
                </a:lnTo>
                <a:lnTo>
                  <a:pt x="2483643" y="366688"/>
                </a:lnTo>
                <a:lnTo>
                  <a:pt x="2523066" y="369144"/>
                </a:lnTo>
                <a:lnTo>
                  <a:pt x="2562489" y="370740"/>
                </a:lnTo>
                <a:lnTo>
                  <a:pt x="2601912" y="371437"/>
                </a:lnTo>
                <a:lnTo>
                  <a:pt x="3311525" y="371437"/>
                </a:lnTo>
                <a:lnTo>
                  <a:pt x="3311525" y="1098243"/>
                </a:lnTo>
                <a:lnTo>
                  <a:pt x="709612" y="1098243"/>
                </a:lnTo>
                <a:lnTo>
                  <a:pt x="670189" y="1098484"/>
                </a:lnTo>
                <a:lnTo>
                  <a:pt x="630766" y="1099702"/>
                </a:lnTo>
                <a:lnTo>
                  <a:pt x="591343" y="1101936"/>
                </a:lnTo>
                <a:lnTo>
                  <a:pt x="551920" y="1105225"/>
                </a:lnTo>
                <a:lnTo>
                  <a:pt x="512497" y="1109609"/>
                </a:lnTo>
                <a:lnTo>
                  <a:pt x="473074" y="1115126"/>
                </a:lnTo>
                <a:lnTo>
                  <a:pt x="433652" y="1121816"/>
                </a:lnTo>
                <a:lnTo>
                  <a:pt x="394229" y="1129717"/>
                </a:lnTo>
                <a:lnTo>
                  <a:pt x="354806" y="1138869"/>
                </a:lnTo>
                <a:lnTo>
                  <a:pt x="315383" y="1149310"/>
                </a:lnTo>
                <a:lnTo>
                  <a:pt x="275960" y="1161081"/>
                </a:lnTo>
                <a:lnTo>
                  <a:pt x="236537" y="1174219"/>
                </a:lnTo>
                <a:lnTo>
                  <a:pt x="197114" y="1188764"/>
                </a:lnTo>
                <a:lnTo>
                  <a:pt x="157691" y="1204755"/>
                </a:lnTo>
                <a:lnTo>
                  <a:pt x="118268" y="1222231"/>
                </a:lnTo>
                <a:lnTo>
                  <a:pt x="78845" y="1241232"/>
                </a:lnTo>
                <a:lnTo>
                  <a:pt x="39422" y="1261795"/>
                </a:lnTo>
                <a:lnTo>
                  <a:pt x="0" y="1283962"/>
                </a:lnTo>
                <a:close/>
              </a:path>
              <a:path w="3311525" h="1470025">
                <a:moveTo>
                  <a:pt x="3311525" y="371437"/>
                </a:moveTo>
                <a:lnTo>
                  <a:pt x="2601912" y="371437"/>
                </a:lnTo>
                <a:lnTo>
                  <a:pt x="2641335" y="371196"/>
                </a:lnTo>
                <a:lnTo>
                  <a:pt x="2680758" y="369978"/>
                </a:lnTo>
                <a:lnTo>
                  <a:pt x="2720181" y="367744"/>
                </a:lnTo>
                <a:lnTo>
                  <a:pt x="2759604" y="364454"/>
                </a:lnTo>
                <a:lnTo>
                  <a:pt x="2799026" y="360071"/>
                </a:lnTo>
                <a:lnTo>
                  <a:pt x="2838449" y="354553"/>
                </a:lnTo>
                <a:lnTo>
                  <a:pt x="2877872" y="347864"/>
                </a:lnTo>
                <a:lnTo>
                  <a:pt x="2917295" y="339963"/>
                </a:lnTo>
                <a:lnTo>
                  <a:pt x="2956718" y="330811"/>
                </a:lnTo>
                <a:lnTo>
                  <a:pt x="2996141" y="320369"/>
                </a:lnTo>
                <a:lnTo>
                  <a:pt x="3035564" y="308599"/>
                </a:lnTo>
                <a:lnTo>
                  <a:pt x="3074987" y="295461"/>
                </a:lnTo>
                <a:lnTo>
                  <a:pt x="3114410" y="280916"/>
                </a:lnTo>
                <a:lnTo>
                  <a:pt x="3153833" y="264925"/>
                </a:lnTo>
                <a:lnTo>
                  <a:pt x="3193256" y="247449"/>
                </a:lnTo>
                <a:lnTo>
                  <a:pt x="3232679" y="228448"/>
                </a:lnTo>
                <a:lnTo>
                  <a:pt x="3272102" y="207884"/>
                </a:lnTo>
                <a:lnTo>
                  <a:pt x="3311525" y="185718"/>
                </a:lnTo>
                <a:lnTo>
                  <a:pt x="3311525" y="371437"/>
                </a:lnTo>
                <a:close/>
              </a:path>
              <a:path w="3311525" h="1470025">
                <a:moveTo>
                  <a:pt x="2601912" y="1469680"/>
                </a:moveTo>
                <a:lnTo>
                  <a:pt x="2562489" y="1468983"/>
                </a:lnTo>
                <a:lnTo>
                  <a:pt x="2523066" y="1467387"/>
                </a:lnTo>
                <a:lnTo>
                  <a:pt x="2483643" y="1464932"/>
                </a:lnTo>
                <a:lnTo>
                  <a:pt x="2444220" y="1461655"/>
                </a:lnTo>
                <a:lnTo>
                  <a:pt x="2404797" y="1457597"/>
                </a:lnTo>
                <a:lnTo>
                  <a:pt x="2365374" y="1452797"/>
                </a:lnTo>
                <a:lnTo>
                  <a:pt x="2325951" y="1447293"/>
                </a:lnTo>
                <a:lnTo>
                  <a:pt x="2286529" y="1441124"/>
                </a:lnTo>
                <a:lnTo>
                  <a:pt x="2247106" y="1434330"/>
                </a:lnTo>
                <a:lnTo>
                  <a:pt x="2207683" y="1426950"/>
                </a:lnTo>
                <a:lnTo>
                  <a:pt x="2168260" y="1419023"/>
                </a:lnTo>
                <a:lnTo>
                  <a:pt x="2128837" y="1410588"/>
                </a:lnTo>
                <a:lnTo>
                  <a:pt x="2089414" y="1401684"/>
                </a:lnTo>
                <a:lnTo>
                  <a:pt x="2049991" y="1392349"/>
                </a:lnTo>
                <a:lnTo>
                  <a:pt x="1971145" y="1372548"/>
                </a:lnTo>
                <a:lnTo>
                  <a:pt x="1892299" y="1351496"/>
                </a:lnTo>
                <a:lnTo>
                  <a:pt x="1379801" y="1205764"/>
                </a:lnTo>
                <a:lnTo>
                  <a:pt x="1300956" y="1185298"/>
                </a:lnTo>
                <a:lnTo>
                  <a:pt x="1222110" y="1166239"/>
                </a:lnTo>
                <a:lnTo>
                  <a:pt x="1182687" y="1157335"/>
                </a:lnTo>
                <a:lnTo>
                  <a:pt x="1143264" y="1148900"/>
                </a:lnTo>
                <a:lnTo>
                  <a:pt x="1103841" y="1140973"/>
                </a:lnTo>
                <a:lnTo>
                  <a:pt x="1064418" y="1133593"/>
                </a:lnTo>
                <a:lnTo>
                  <a:pt x="1024995" y="1126799"/>
                </a:lnTo>
                <a:lnTo>
                  <a:pt x="985572" y="1120630"/>
                </a:lnTo>
                <a:lnTo>
                  <a:pt x="946149" y="1115126"/>
                </a:lnTo>
                <a:lnTo>
                  <a:pt x="906726" y="1110326"/>
                </a:lnTo>
                <a:lnTo>
                  <a:pt x="867304" y="1106268"/>
                </a:lnTo>
                <a:lnTo>
                  <a:pt x="827881" y="1102991"/>
                </a:lnTo>
                <a:lnTo>
                  <a:pt x="788458" y="1100536"/>
                </a:lnTo>
                <a:lnTo>
                  <a:pt x="749035" y="1098940"/>
                </a:lnTo>
                <a:lnTo>
                  <a:pt x="709612" y="1098243"/>
                </a:lnTo>
                <a:lnTo>
                  <a:pt x="3311525" y="1098243"/>
                </a:lnTo>
                <a:lnTo>
                  <a:pt x="3311525" y="1283962"/>
                </a:lnTo>
                <a:lnTo>
                  <a:pt x="3272102" y="1306128"/>
                </a:lnTo>
                <a:lnTo>
                  <a:pt x="3232679" y="1326691"/>
                </a:lnTo>
                <a:lnTo>
                  <a:pt x="3193256" y="1345692"/>
                </a:lnTo>
                <a:lnTo>
                  <a:pt x="3153833" y="1363168"/>
                </a:lnTo>
                <a:lnTo>
                  <a:pt x="3114410" y="1379159"/>
                </a:lnTo>
                <a:lnTo>
                  <a:pt x="3074987" y="1393704"/>
                </a:lnTo>
                <a:lnTo>
                  <a:pt x="3035564" y="1406843"/>
                </a:lnTo>
                <a:lnTo>
                  <a:pt x="2996141" y="1418613"/>
                </a:lnTo>
                <a:lnTo>
                  <a:pt x="2956718" y="1429054"/>
                </a:lnTo>
                <a:lnTo>
                  <a:pt x="2917295" y="1438206"/>
                </a:lnTo>
                <a:lnTo>
                  <a:pt x="2877872" y="1446107"/>
                </a:lnTo>
                <a:lnTo>
                  <a:pt x="2838449" y="1452797"/>
                </a:lnTo>
                <a:lnTo>
                  <a:pt x="2799026" y="1458314"/>
                </a:lnTo>
                <a:lnTo>
                  <a:pt x="2759604" y="1462697"/>
                </a:lnTo>
                <a:lnTo>
                  <a:pt x="2720181" y="1465987"/>
                </a:lnTo>
                <a:lnTo>
                  <a:pt x="2680758" y="1468221"/>
                </a:lnTo>
                <a:lnTo>
                  <a:pt x="2641335" y="1469439"/>
                </a:lnTo>
                <a:lnTo>
                  <a:pt x="2601912" y="1469680"/>
                </a:lnTo>
                <a:close/>
              </a:path>
            </a:pathLst>
          </a:custGeom>
          <a:solidFill>
            <a:srgbClr val="0078EF"/>
          </a:solidFill>
        </p:spPr>
        <p:txBody>
          <a:bodyPr wrap="square" lIns="0" tIns="0" rIns="0" bIns="0" rtlCol="0"/>
          <a:lstStyle/>
          <a:p/>
        </p:txBody>
      </p:sp>
      <p:sp>
        <p:nvSpPr>
          <p:cNvPr id="6" name="object 6"/>
          <p:cNvSpPr/>
          <p:nvPr/>
        </p:nvSpPr>
        <p:spPr>
          <a:xfrm>
            <a:off x="2555875" y="483566"/>
            <a:ext cx="3311525" cy="1470025"/>
          </a:xfrm>
          <a:custGeom>
            <a:rect l="l" t="t" r="r" b="b"/>
            <a:pathLst>
              <a:path w="3311525" h="1470025">
                <a:moveTo>
                  <a:pt x="0" y="185718"/>
                </a:moveTo>
                <a:lnTo>
                  <a:pt x="39422" y="163552"/>
                </a:lnTo>
                <a:lnTo>
                  <a:pt x="78845" y="142988"/>
                </a:lnTo>
                <a:lnTo>
                  <a:pt x="118268" y="123988"/>
                </a:lnTo>
                <a:lnTo>
                  <a:pt x="157691" y="106512"/>
                </a:lnTo>
                <a:lnTo>
                  <a:pt x="197114" y="90520"/>
                </a:lnTo>
                <a:lnTo>
                  <a:pt x="236537" y="75975"/>
                </a:lnTo>
                <a:lnTo>
                  <a:pt x="275960" y="62837"/>
                </a:lnTo>
                <a:lnTo>
                  <a:pt x="315383" y="51067"/>
                </a:lnTo>
                <a:lnTo>
                  <a:pt x="354806" y="40625"/>
                </a:lnTo>
                <a:lnTo>
                  <a:pt x="394229" y="31474"/>
                </a:lnTo>
                <a:lnTo>
                  <a:pt x="433652" y="23573"/>
                </a:lnTo>
                <a:lnTo>
                  <a:pt x="473074" y="16883"/>
                </a:lnTo>
                <a:lnTo>
                  <a:pt x="512497" y="11366"/>
                </a:lnTo>
                <a:lnTo>
                  <a:pt x="551920" y="6982"/>
                </a:lnTo>
                <a:lnTo>
                  <a:pt x="591343" y="3693"/>
                </a:lnTo>
                <a:lnTo>
                  <a:pt x="630766" y="1459"/>
                </a:lnTo>
                <a:lnTo>
                  <a:pt x="670189" y="241"/>
                </a:lnTo>
                <a:lnTo>
                  <a:pt x="709612" y="0"/>
                </a:lnTo>
                <a:lnTo>
                  <a:pt x="749035" y="696"/>
                </a:lnTo>
                <a:lnTo>
                  <a:pt x="788458" y="2292"/>
                </a:lnTo>
                <a:lnTo>
                  <a:pt x="827881" y="4748"/>
                </a:lnTo>
                <a:lnTo>
                  <a:pt x="867304" y="8024"/>
                </a:lnTo>
                <a:lnTo>
                  <a:pt x="906726" y="12082"/>
                </a:lnTo>
                <a:lnTo>
                  <a:pt x="946149" y="16883"/>
                </a:lnTo>
                <a:lnTo>
                  <a:pt x="985572" y="22387"/>
                </a:lnTo>
                <a:lnTo>
                  <a:pt x="1024995" y="28556"/>
                </a:lnTo>
                <a:lnTo>
                  <a:pt x="1064418" y="35349"/>
                </a:lnTo>
                <a:lnTo>
                  <a:pt x="1103841" y="42729"/>
                </a:lnTo>
                <a:lnTo>
                  <a:pt x="1143264" y="50657"/>
                </a:lnTo>
                <a:lnTo>
                  <a:pt x="1182687" y="59092"/>
                </a:lnTo>
                <a:lnTo>
                  <a:pt x="1222110" y="67996"/>
                </a:lnTo>
                <a:lnTo>
                  <a:pt x="1261533" y="77330"/>
                </a:lnTo>
                <a:lnTo>
                  <a:pt x="1300956" y="87055"/>
                </a:lnTo>
                <a:lnTo>
                  <a:pt x="1340379" y="97132"/>
                </a:lnTo>
                <a:lnTo>
                  <a:pt x="1379801" y="107521"/>
                </a:lnTo>
                <a:lnTo>
                  <a:pt x="1419224" y="118184"/>
                </a:lnTo>
                <a:lnTo>
                  <a:pt x="1458647" y="129082"/>
                </a:lnTo>
                <a:lnTo>
                  <a:pt x="1498070" y="140174"/>
                </a:lnTo>
                <a:lnTo>
                  <a:pt x="1537493" y="151424"/>
                </a:lnTo>
                <a:lnTo>
                  <a:pt x="1576916" y="162790"/>
                </a:lnTo>
                <a:lnTo>
                  <a:pt x="1616339" y="174235"/>
                </a:lnTo>
                <a:lnTo>
                  <a:pt x="1655762" y="185718"/>
                </a:lnTo>
                <a:lnTo>
                  <a:pt x="1695185" y="197202"/>
                </a:lnTo>
                <a:lnTo>
                  <a:pt x="1734608" y="208646"/>
                </a:lnTo>
                <a:lnTo>
                  <a:pt x="1774031" y="220013"/>
                </a:lnTo>
                <a:lnTo>
                  <a:pt x="1813454" y="231262"/>
                </a:lnTo>
                <a:lnTo>
                  <a:pt x="1852876" y="242355"/>
                </a:lnTo>
                <a:lnTo>
                  <a:pt x="1892299" y="253252"/>
                </a:lnTo>
                <a:lnTo>
                  <a:pt x="1931722" y="263915"/>
                </a:lnTo>
                <a:lnTo>
                  <a:pt x="1971145" y="274305"/>
                </a:lnTo>
                <a:lnTo>
                  <a:pt x="2010568" y="284381"/>
                </a:lnTo>
                <a:lnTo>
                  <a:pt x="2049991" y="294106"/>
                </a:lnTo>
                <a:lnTo>
                  <a:pt x="2089414" y="303440"/>
                </a:lnTo>
                <a:lnTo>
                  <a:pt x="2128837" y="312345"/>
                </a:lnTo>
                <a:lnTo>
                  <a:pt x="2168260" y="320780"/>
                </a:lnTo>
                <a:lnTo>
                  <a:pt x="2207683" y="328707"/>
                </a:lnTo>
                <a:lnTo>
                  <a:pt x="2247106" y="336087"/>
                </a:lnTo>
                <a:lnTo>
                  <a:pt x="2286529" y="342881"/>
                </a:lnTo>
                <a:lnTo>
                  <a:pt x="2325951" y="349049"/>
                </a:lnTo>
                <a:lnTo>
                  <a:pt x="2365374" y="354553"/>
                </a:lnTo>
                <a:lnTo>
                  <a:pt x="2404797" y="359354"/>
                </a:lnTo>
                <a:lnTo>
                  <a:pt x="2444220" y="363412"/>
                </a:lnTo>
                <a:lnTo>
                  <a:pt x="2483643" y="366688"/>
                </a:lnTo>
                <a:lnTo>
                  <a:pt x="2523066" y="369144"/>
                </a:lnTo>
                <a:lnTo>
                  <a:pt x="2562489" y="370740"/>
                </a:lnTo>
                <a:lnTo>
                  <a:pt x="2601912" y="371437"/>
                </a:lnTo>
                <a:lnTo>
                  <a:pt x="2641335" y="371196"/>
                </a:lnTo>
                <a:lnTo>
                  <a:pt x="2680758" y="369978"/>
                </a:lnTo>
                <a:lnTo>
                  <a:pt x="2720181" y="367744"/>
                </a:lnTo>
                <a:lnTo>
                  <a:pt x="2759604" y="364454"/>
                </a:lnTo>
                <a:lnTo>
                  <a:pt x="2799026" y="360071"/>
                </a:lnTo>
                <a:lnTo>
                  <a:pt x="2838449" y="354553"/>
                </a:lnTo>
                <a:lnTo>
                  <a:pt x="2877872" y="347864"/>
                </a:lnTo>
                <a:lnTo>
                  <a:pt x="2917295" y="339963"/>
                </a:lnTo>
                <a:lnTo>
                  <a:pt x="2956718" y="330811"/>
                </a:lnTo>
                <a:lnTo>
                  <a:pt x="2996141" y="320369"/>
                </a:lnTo>
                <a:lnTo>
                  <a:pt x="3035564" y="308599"/>
                </a:lnTo>
                <a:lnTo>
                  <a:pt x="3074987" y="295461"/>
                </a:lnTo>
                <a:lnTo>
                  <a:pt x="3114410" y="280916"/>
                </a:lnTo>
                <a:lnTo>
                  <a:pt x="3153833" y="264925"/>
                </a:lnTo>
                <a:lnTo>
                  <a:pt x="3193256" y="247449"/>
                </a:lnTo>
                <a:lnTo>
                  <a:pt x="3232679" y="228448"/>
                </a:lnTo>
                <a:lnTo>
                  <a:pt x="3272102" y="207884"/>
                </a:lnTo>
                <a:lnTo>
                  <a:pt x="3311525" y="185718"/>
                </a:lnTo>
                <a:lnTo>
                  <a:pt x="3311525" y="1283962"/>
                </a:lnTo>
                <a:lnTo>
                  <a:pt x="3272102" y="1306128"/>
                </a:lnTo>
                <a:lnTo>
                  <a:pt x="3232679" y="1326691"/>
                </a:lnTo>
                <a:lnTo>
                  <a:pt x="3193256" y="1345692"/>
                </a:lnTo>
                <a:lnTo>
                  <a:pt x="3153833" y="1363168"/>
                </a:lnTo>
                <a:lnTo>
                  <a:pt x="3114410" y="1379159"/>
                </a:lnTo>
                <a:lnTo>
                  <a:pt x="3074987" y="1393704"/>
                </a:lnTo>
                <a:lnTo>
                  <a:pt x="3035564" y="1406843"/>
                </a:lnTo>
                <a:lnTo>
                  <a:pt x="2996141" y="1418613"/>
                </a:lnTo>
                <a:lnTo>
                  <a:pt x="2956718" y="1429054"/>
                </a:lnTo>
                <a:lnTo>
                  <a:pt x="2917295" y="1438206"/>
                </a:lnTo>
                <a:lnTo>
                  <a:pt x="2877872" y="1446107"/>
                </a:lnTo>
                <a:lnTo>
                  <a:pt x="2838449" y="1452797"/>
                </a:lnTo>
                <a:lnTo>
                  <a:pt x="2799026" y="1458314"/>
                </a:lnTo>
                <a:lnTo>
                  <a:pt x="2759604" y="1462697"/>
                </a:lnTo>
                <a:lnTo>
                  <a:pt x="2720181" y="1465987"/>
                </a:lnTo>
                <a:lnTo>
                  <a:pt x="2680758" y="1468221"/>
                </a:lnTo>
                <a:lnTo>
                  <a:pt x="2641335" y="1469439"/>
                </a:lnTo>
                <a:lnTo>
                  <a:pt x="2601912" y="1469680"/>
                </a:lnTo>
                <a:lnTo>
                  <a:pt x="2562489" y="1468983"/>
                </a:lnTo>
                <a:lnTo>
                  <a:pt x="2523066" y="1467387"/>
                </a:lnTo>
                <a:lnTo>
                  <a:pt x="2483643" y="1464932"/>
                </a:lnTo>
                <a:lnTo>
                  <a:pt x="2444220" y="1461655"/>
                </a:lnTo>
                <a:lnTo>
                  <a:pt x="2404797" y="1457597"/>
                </a:lnTo>
                <a:lnTo>
                  <a:pt x="2365374" y="1452797"/>
                </a:lnTo>
                <a:lnTo>
                  <a:pt x="2325951" y="1447293"/>
                </a:lnTo>
                <a:lnTo>
                  <a:pt x="2286529" y="1441124"/>
                </a:lnTo>
                <a:lnTo>
                  <a:pt x="2247106" y="1434330"/>
                </a:lnTo>
                <a:lnTo>
                  <a:pt x="2207683" y="1426950"/>
                </a:lnTo>
                <a:lnTo>
                  <a:pt x="2168260" y="1419023"/>
                </a:lnTo>
                <a:lnTo>
                  <a:pt x="2128837" y="1410588"/>
                </a:lnTo>
                <a:lnTo>
                  <a:pt x="2089414" y="1401684"/>
                </a:lnTo>
                <a:lnTo>
                  <a:pt x="2049991" y="1392349"/>
                </a:lnTo>
                <a:lnTo>
                  <a:pt x="2010568" y="1382624"/>
                </a:lnTo>
                <a:lnTo>
                  <a:pt x="1971145" y="1372548"/>
                </a:lnTo>
                <a:lnTo>
                  <a:pt x="1931722" y="1362158"/>
                </a:lnTo>
                <a:lnTo>
                  <a:pt x="1892299" y="1351496"/>
                </a:lnTo>
                <a:lnTo>
                  <a:pt x="1852876" y="1340598"/>
                </a:lnTo>
                <a:lnTo>
                  <a:pt x="1813454" y="1329505"/>
                </a:lnTo>
                <a:lnTo>
                  <a:pt x="1774031" y="1318256"/>
                </a:lnTo>
                <a:lnTo>
                  <a:pt x="1734608" y="1306890"/>
                </a:lnTo>
                <a:lnTo>
                  <a:pt x="1695185" y="1295445"/>
                </a:lnTo>
                <a:lnTo>
                  <a:pt x="1655762" y="1283961"/>
                </a:lnTo>
                <a:lnTo>
                  <a:pt x="1616339" y="1272478"/>
                </a:lnTo>
                <a:lnTo>
                  <a:pt x="1576916" y="1261033"/>
                </a:lnTo>
                <a:lnTo>
                  <a:pt x="1537493" y="1249667"/>
                </a:lnTo>
                <a:lnTo>
                  <a:pt x="1498070" y="1238418"/>
                </a:lnTo>
                <a:lnTo>
                  <a:pt x="1458647" y="1227325"/>
                </a:lnTo>
                <a:lnTo>
                  <a:pt x="1419224" y="1216427"/>
                </a:lnTo>
                <a:lnTo>
                  <a:pt x="1379801" y="1205764"/>
                </a:lnTo>
                <a:lnTo>
                  <a:pt x="1340379" y="1195375"/>
                </a:lnTo>
                <a:lnTo>
                  <a:pt x="1300956" y="1185298"/>
                </a:lnTo>
                <a:lnTo>
                  <a:pt x="1261533" y="1175573"/>
                </a:lnTo>
                <a:lnTo>
                  <a:pt x="1222110" y="1166239"/>
                </a:lnTo>
                <a:lnTo>
                  <a:pt x="1182687" y="1157335"/>
                </a:lnTo>
                <a:lnTo>
                  <a:pt x="1143264" y="1148900"/>
                </a:lnTo>
                <a:lnTo>
                  <a:pt x="1103841" y="1140973"/>
                </a:lnTo>
                <a:lnTo>
                  <a:pt x="1064418" y="1133593"/>
                </a:lnTo>
                <a:lnTo>
                  <a:pt x="1024995" y="1126799"/>
                </a:lnTo>
                <a:lnTo>
                  <a:pt x="985572" y="1120630"/>
                </a:lnTo>
                <a:lnTo>
                  <a:pt x="946149" y="1115126"/>
                </a:lnTo>
                <a:lnTo>
                  <a:pt x="906726" y="1110326"/>
                </a:lnTo>
                <a:lnTo>
                  <a:pt x="867304" y="1106268"/>
                </a:lnTo>
                <a:lnTo>
                  <a:pt x="827881" y="1102991"/>
                </a:lnTo>
                <a:lnTo>
                  <a:pt x="788458" y="1100536"/>
                </a:lnTo>
                <a:lnTo>
                  <a:pt x="749035" y="1098940"/>
                </a:lnTo>
                <a:lnTo>
                  <a:pt x="709612" y="1098243"/>
                </a:lnTo>
                <a:lnTo>
                  <a:pt x="670189" y="1098484"/>
                </a:lnTo>
                <a:lnTo>
                  <a:pt x="630766" y="1099702"/>
                </a:lnTo>
                <a:lnTo>
                  <a:pt x="591343" y="1101936"/>
                </a:lnTo>
                <a:lnTo>
                  <a:pt x="551920" y="1105225"/>
                </a:lnTo>
                <a:lnTo>
                  <a:pt x="512497" y="1109609"/>
                </a:lnTo>
                <a:lnTo>
                  <a:pt x="473074" y="1115126"/>
                </a:lnTo>
                <a:lnTo>
                  <a:pt x="433652" y="1121816"/>
                </a:lnTo>
                <a:lnTo>
                  <a:pt x="394229" y="1129717"/>
                </a:lnTo>
                <a:lnTo>
                  <a:pt x="354806" y="1138869"/>
                </a:lnTo>
                <a:lnTo>
                  <a:pt x="315383" y="1149310"/>
                </a:lnTo>
                <a:lnTo>
                  <a:pt x="275960" y="1161081"/>
                </a:lnTo>
                <a:lnTo>
                  <a:pt x="236537" y="1174219"/>
                </a:lnTo>
                <a:lnTo>
                  <a:pt x="197114" y="1188764"/>
                </a:lnTo>
                <a:lnTo>
                  <a:pt x="157691" y="1204755"/>
                </a:lnTo>
                <a:lnTo>
                  <a:pt x="118268" y="1222231"/>
                </a:lnTo>
                <a:lnTo>
                  <a:pt x="78845" y="1241232"/>
                </a:lnTo>
                <a:lnTo>
                  <a:pt x="39422" y="1261795"/>
                </a:lnTo>
                <a:lnTo>
                  <a:pt x="0" y="1283962"/>
                </a:lnTo>
                <a:lnTo>
                  <a:pt x="0" y="185718"/>
                </a:lnTo>
                <a:close/>
              </a:path>
            </a:pathLst>
          </a:custGeom>
          <a:ln w="9525">
            <a:solidFill>
              <a:srgbClr val="FFFFFF"/>
            </a:solidFill>
          </a:ln>
        </p:spPr>
        <p:txBody>
          <a:bodyPr wrap="square" lIns="0" tIns="0" rIns="0" bIns="0" rtlCol="0"/>
          <a:lstStyle/>
          <a:p/>
        </p:txBody>
      </p:sp>
      <p:sp>
        <p:nvSpPr>
          <p:cNvPr id="7" name="object 7"/>
          <p:cNvSpPr txBox="1">
            <a:spLocks noGrp="1"/>
          </p:cNvSpPr>
          <p:nvPr>
            <p:ph type="title"/>
          </p:nvPr>
        </p:nvSpPr>
        <p:spPr>
          <a:xfrm>
            <a:off x="2674937" y="886721"/>
            <a:ext cx="3073400" cy="671195"/>
          </a:xfrm>
          <a:prstGeom prst="rect">
            <a:avLst/>
          </a:prstGeom>
        </p:spPr>
        <p:txBody>
          <a:bodyPr vert="horz" wrap="square" lIns="0" tIns="17145" rIns="0" bIns="0" rtlCol="0">
            <a:spAutoFit/>
          </a:bodyPr>
          <a:lstStyle/>
          <a:p>
            <a:pPr marL="12700">
              <a:lnSpc>
                <a:spcPct val="100000"/>
              </a:lnSpc>
              <a:spcBef>
                <a:spcPts val="135"/>
              </a:spcBef>
            </a:pPr>
            <a:r>
              <a:rPr sz="4200" spc="-210">
                <a:solidFill>
                  <a:srgbClr val="FFFFFF"/>
                </a:solidFill>
              </a:rPr>
              <a:t>轻度不良行</a:t>
            </a:r>
            <a:r>
              <a:rPr sz="4200" spc="-100">
                <a:solidFill>
                  <a:srgbClr val="FFFFFF"/>
                </a:solidFill>
              </a:rPr>
              <a:t>为</a:t>
            </a:r>
            <a:endParaRPr sz="4200"/>
          </a:p>
        </p:txBody>
      </p:sp>
      <p:sp>
        <p:nvSpPr>
          <p:cNvPr id="8" name="object 8"/>
          <p:cNvSpPr txBox="1"/>
          <p:nvPr/>
        </p:nvSpPr>
        <p:spPr>
          <a:xfrm>
            <a:off x="547052" y="2000706"/>
            <a:ext cx="8191500" cy="3311525"/>
          </a:xfrm>
          <a:prstGeom prst="rect">
            <a:avLst/>
          </a:prstGeom>
        </p:spPr>
        <p:txBody>
          <a:bodyPr vert="horz" wrap="square" lIns="0" tIns="60960" rIns="0" bIns="0" rtlCol="0">
            <a:spAutoFit/>
          </a:bodyPr>
          <a:lstStyle/>
          <a:p>
            <a:pPr marL="355600" marR="360680" indent="-342900" algn="just">
              <a:lnSpc>
                <a:spcPts val="3020"/>
              </a:lnSpc>
              <a:spcBef>
                <a:spcPts val="480"/>
              </a:spcBef>
              <a:buClr>
                <a:srgbClr val="0078EF"/>
              </a:buClr>
              <a:buSzPct val="85714"/>
              <a:buFont typeface="Wingdings"/>
              <a:buChar char=""/>
              <a:tabLst>
                <a:tab pos="355600"/>
              </a:tabLst>
            </a:pPr>
            <a:r>
              <a:rPr sz="2800" spc="-5">
                <a:solidFill>
                  <a:srgbClr val="FFFFFF"/>
                </a:solidFill>
                <a:latin typeface="宋体"/>
                <a:cs typeface="宋体"/>
              </a:rPr>
              <a:t>轻度不良行为是泛指与中学生守则、中学生日常行为规范、公众道德规范相背的一些行为以及心</a:t>
            </a:r>
            <a:r>
              <a:rPr sz="2800" spc="-10">
                <a:solidFill>
                  <a:srgbClr val="FFFFFF"/>
                </a:solidFill>
                <a:latin typeface="宋体"/>
                <a:cs typeface="宋体"/>
              </a:rPr>
              <a:t>理障碍的总和。</a:t>
            </a:r>
            <a:endParaRPr sz="2800">
              <a:latin typeface="宋体"/>
              <a:cs typeface="宋体"/>
            </a:endParaRPr>
          </a:p>
          <a:p>
            <a:pPr marL="355600" marR="360680" indent="-342900">
              <a:lnSpc>
                <a:spcPts val="3020"/>
              </a:lnSpc>
              <a:spcBef>
                <a:spcPts val="685"/>
              </a:spcBef>
              <a:buClr>
                <a:srgbClr val="0078EF"/>
              </a:buClr>
              <a:buSzPct val="85714"/>
              <a:buFont typeface="Wingdings"/>
              <a:buChar char=""/>
              <a:tabLst>
                <a:tab pos="355600"/>
              </a:tabLst>
            </a:pPr>
            <a:r>
              <a:rPr sz="2800" spc="-5">
                <a:solidFill>
                  <a:srgbClr val="FFFFFF"/>
                </a:solidFill>
                <a:latin typeface="宋体"/>
                <a:cs typeface="宋体"/>
              </a:rPr>
              <a:t>轻度不良行为的危害性主要体现在对其相关群体</a:t>
            </a:r>
            <a:r>
              <a:rPr sz="2800" spc="-10">
                <a:solidFill>
                  <a:srgbClr val="FFFFFF"/>
                </a:solidFill>
                <a:latin typeface="宋体"/>
                <a:cs typeface="宋体"/>
              </a:rPr>
              <a:t>及其个人的危害上。</a:t>
            </a:r>
            <a:endParaRPr sz="2800">
              <a:latin typeface="宋体"/>
              <a:cs typeface="宋体"/>
            </a:endParaRPr>
          </a:p>
          <a:p>
            <a:pPr marL="355600" marR="5080" indent="-342900">
              <a:lnSpc>
                <a:spcPts val="3020"/>
              </a:lnSpc>
              <a:spcBef>
                <a:spcPts val="680"/>
              </a:spcBef>
              <a:buClr>
                <a:srgbClr val="0078EF"/>
              </a:buClr>
              <a:buSzPct val="85714"/>
              <a:buFont typeface="Wingdings"/>
              <a:buChar char=""/>
              <a:tabLst>
                <a:tab pos="355600"/>
              </a:tabLst>
            </a:pPr>
            <a:r>
              <a:rPr sz="2800" spc="-5">
                <a:solidFill>
                  <a:srgbClr val="FFFFFF"/>
                </a:solidFill>
                <a:latin typeface="宋体"/>
                <a:cs typeface="宋体"/>
              </a:rPr>
              <a:t>如迟到、早退、讲粗话脏话、穿奇装异服、染发、带首饰、男生留过耳长发、光头、教学区打球、</a:t>
            </a:r>
            <a:r>
              <a:rPr sz="2800" spc="-50">
                <a:solidFill>
                  <a:srgbClr val="FFFFFF"/>
                </a:solidFill>
                <a:latin typeface="宋体"/>
                <a:cs typeface="宋体"/>
              </a:rPr>
              <a:t> </a:t>
            </a:r>
            <a:r>
              <a:rPr sz="2800" spc="-5">
                <a:solidFill>
                  <a:srgbClr val="FFFFFF"/>
                </a:solidFill>
                <a:latin typeface="宋体"/>
                <a:cs typeface="宋体"/>
              </a:rPr>
              <a:t>不按时就寝等各种违反学校规章制度的行为，。</a:t>
            </a:r>
            <a:endParaRPr sz="28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66"/>
          </a:solidFill>
        </p:spPr>
        <p:txBody>
          <a:bodyPr wrap="square" lIns="0" tIns="0" rIns="0" bIns="0" rtlCol="0"/>
          <a:lstStyle/>
          <a:p/>
        </p:txBody>
      </p:sp>
      <p:sp>
        <p:nvSpPr>
          <p:cNvPr id="3" name="object 3"/>
          <p:cNvSpPr/>
          <p:nvPr/>
        </p:nvSpPr>
        <p:spPr>
          <a:xfrm>
            <a:off x="266700" y="6172200"/>
            <a:ext cx="8610600" cy="0"/>
          </a:xfrm>
          <a:custGeom>
            <a:rect l="l" t="t" r="r" b="b"/>
            <a:pathLst>
              <a:path w="8610600">
                <a:moveTo>
                  <a:pt x="0" y="0"/>
                </a:moveTo>
                <a:lnTo>
                  <a:pt x="8610600" y="0"/>
                </a:lnTo>
              </a:path>
            </a:pathLst>
          </a:custGeom>
          <a:ln w="12700">
            <a:solidFill>
              <a:srgbClr val="FFFFFF"/>
            </a:solidFill>
          </a:ln>
        </p:spPr>
        <p:txBody>
          <a:bodyPr wrap="square" lIns="0" tIns="0" rIns="0" bIns="0" rtlCol="0"/>
          <a:lstStyle/>
          <a:p/>
        </p:txBody>
      </p:sp>
      <p:sp>
        <p:nvSpPr>
          <p:cNvPr id="4" name="object 4"/>
          <p:cNvSpPr/>
          <p:nvPr/>
        </p:nvSpPr>
        <p:spPr>
          <a:xfrm>
            <a:off x="228600" y="304800"/>
            <a:ext cx="8610600" cy="0"/>
          </a:xfrm>
          <a:custGeom>
            <a:rect l="l" t="t" r="r" b="b"/>
            <a:pathLst>
              <a:path w="8610600">
                <a:moveTo>
                  <a:pt x="0" y="0"/>
                </a:moveTo>
                <a:lnTo>
                  <a:pt x="8610600" y="0"/>
                </a:lnTo>
              </a:path>
            </a:pathLst>
          </a:custGeom>
          <a:ln w="76200">
            <a:solidFill>
              <a:srgbClr val="FFFFFF"/>
            </a:solidFill>
          </a:ln>
        </p:spPr>
        <p:txBody>
          <a:bodyPr wrap="square" lIns="0" tIns="0" rIns="0" bIns="0" rtlCol="0"/>
          <a:lstStyle/>
          <a:p/>
        </p:txBody>
      </p:sp>
      <p:grpSp>
        <p:nvGrpSpPr>
          <p:cNvPr id="5" name="object 5"/>
          <p:cNvGrpSpPr/>
          <p:nvPr/>
        </p:nvGrpSpPr>
        <p:grpSpPr>
          <a:xfrm>
            <a:off x="775652" y="457199"/>
            <a:ext cx="889000" cy="1371600"/>
            <a:chOff x="775652" y="457199"/>
            <a:chExt cx="889000" cy="1371600"/>
          </a:xfrm>
        </p:grpSpPr>
        <p:sp>
          <p:nvSpPr>
            <p:cNvPr id="6" name="object 6"/>
            <p:cNvSpPr/>
            <p:nvPr/>
          </p:nvSpPr>
          <p:spPr>
            <a:xfrm>
              <a:off x="935037" y="457199"/>
              <a:ext cx="44450" cy="847725"/>
            </a:xfrm>
            <a:custGeom>
              <a:rect l="l" t="t" r="r" b="b"/>
              <a:pathLst>
                <a:path w="44450" h="847725">
                  <a:moveTo>
                    <a:pt x="44450" y="847725"/>
                  </a:moveTo>
                  <a:lnTo>
                    <a:pt x="0" y="847725"/>
                  </a:lnTo>
                  <a:lnTo>
                    <a:pt x="0" y="0"/>
                  </a:lnTo>
                  <a:lnTo>
                    <a:pt x="44450" y="0"/>
                  </a:lnTo>
                  <a:lnTo>
                    <a:pt x="44450" y="847725"/>
                  </a:lnTo>
                  <a:close/>
                </a:path>
              </a:pathLst>
            </a:custGeom>
            <a:solidFill>
              <a:srgbClr val="CCECFF"/>
            </a:solidFill>
          </p:spPr>
          <p:txBody>
            <a:bodyPr wrap="square" lIns="0" tIns="0" rIns="0" bIns="0" rtlCol="0"/>
            <a:lstStyle/>
            <a:p/>
          </p:txBody>
        </p:sp>
        <p:sp>
          <p:nvSpPr>
            <p:cNvPr id="7" name="object 7"/>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8" name="object 8"/>
            <p:cNvSpPr/>
            <p:nvPr/>
          </p:nvSpPr>
          <p:spPr>
            <a:xfrm>
              <a:off x="1036637" y="457199"/>
              <a:ext cx="139700" cy="1059180"/>
            </a:xfrm>
            <a:custGeom>
              <a:rect l="l" t="t" r="r" b="b"/>
              <a:pathLst>
                <a:path w="139700" h="1059180">
                  <a:moveTo>
                    <a:pt x="41275" y="0"/>
                  </a:moveTo>
                  <a:lnTo>
                    <a:pt x="0" y="0"/>
                  </a:lnTo>
                  <a:lnTo>
                    <a:pt x="0" y="950912"/>
                  </a:lnTo>
                  <a:lnTo>
                    <a:pt x="41275" y="950912"/>
                  </a:lnTo>
                  <a:lnTo>
                    <a:pt x="41275" y="0"/>
                  </a:lnTo>
                  <a:close/>
                </a:path>
                <a:path w="139700" h="1059180">
                  <a:moveTo>
                    <a:pt x="139700" y="0"/>
                  </a:moveTo>
                  <a:lnTo>
                    <a:pt x="98425" y="0"/>
                  </a:lnTo>
                  <a:lnTo>
                    <a:pt x="98425" y="1058862"/>
                  </a:lnTo>
                  <a:lnTo>
                    <a:pt x="139700" y="1058862"/>
                  </a:lnTo>
                  <a:lnTo>
                    <a:pt x="139700" y="0"/>
                  </a:lnTo>
                  <a:close/>
                </a:path>
              </a:pathLst>
            </a:custGeom>
            <a:solidFill>
              <a:srgbClr val="CCECFF"/>
            </a:solidFill>
          </p:spPr>
          <p:txBody>
            <a:bodyPr wrap="square" lIns="0" tIns="0" rIns="0" bIns="0" rtlCol="0"/>
            <a:lstStyle/>
            <a:p/>
          </p:txBody>
        </p:sp>
        <p:sp>
          <p:nvSpPr>
            <p:cNvPr id="9" name="object 9"/>
            <p:cNvSpPr/>
            <p:nvPr/>
          </p:nvSpPr>
          <p:spPr>
            <a:xfrm>
              <a:off x="1231900" y="457199"/>
              <a:ext cx="243204" cy="1371600"/>
            </a:xfrm>
            <a:custGeom>
              <a:rect l="l" t="t" r="r" b="b"/>
              <a:pathLst>
                <a:path w="243203" h="1371600">
                  <a:moveTo>
                    <a:pt x="42862" y="0"/>
                  </a:moveTo>
                  <a:lnTo>
                    <a:pt x="0" y="0"/>
                  </a:lnTo>
                  <a:lnTo>
                    <a:pt x="0" y="1160462"/>
                  </a:lnTo>
                  <a:lnTo>
                    <a:pt x="42862" y="1160462"/>
                  </a:lnTo>
                  <a:lnTo>
                    <a:pt x="42862" y="0"/>
                  </a:lnTo>
                  <a:close/>
                </a:path>
                <a:path w="243203" h="1371600">
                  <a:moveTo>
                    <a:pt x="144462" y="0"/>
                  </a:moveTo>
                  <a:lnTo>
                    <a:pt x="100012" y="0"/>
                  </a:lnTo>
                  <a:lnTo>
                    <a:pt x="100012" y="1270000"/>
                  </a:lnTo>
                  <a:lnTo>
                    <a:pt x="144462" y="1270000"/>
                  </a:lnTo>
                  <a:lnTo>
                    <a:pt x="144462" y="0"/>
                  </a:lnTo>
                  <a:close/>
                </a:path>
                <a:path w="243203" h="1371600">
                  <a:moveTo>
                    <a:pt x="242887" y="0"/>
                  </a:moveTo>
                  <a:lnTo>
                    <a:pt x="200025" y="0"/>
                  </a:lnTo>
                  <a:lnTo>
                    <a:pt x="200025" y="1371600"/>
                  </a:lnTo>
                  <a:lnTo>
                    <a:pt x="242887" y="1371600"/>
                  </a:lnTo>
                  <a:lnTo>
                    <a:pt x="242887" y="0"/>
                  </a:lnTo>
                  <a:close/>
                </a:path>
              </a:pathLst>
            </a:custGeom>
            <a:solidFill>
              <a:srgbClr val="0078EF"/>
            </a:solidFill>
          </p:spPr>
          <p:txBody>
            <a:bodyPr wrap="square" lIns="0" tIns="0" rIns="0" bIns="0" rtlCol="0"/>
            <a:lstStyle/>
            <a:p/>
          </p:txBody>
        </p:sp>
        <p:sp>
          <p:nvSpPr>
            <p:cNvPr id="10" name="object 10"/>
            <p:cNvSpPr/>
            <p:nvPr/>
          </p:nvSpPr>
          <p:spPr>
            <a:xfrm>
              <a:off x="775652" y="1191364"/>
              <a:ext cx="889000" cy="31115"/>
            </a:xfrm>
            <a:custGeom>
              <a:rect l="l" t="t" r="r" b="b"/>
              <a:pathLst>
                <a:path w="889000" h="31115">
                  <a:moveTo>
                    <a:pt x="888999" y="31115"/>
                  </a:moveTo>
                  <a:lnTo>
                    <a:pt x="0" y="31115"/>
                  </a:lnTo>
                  <a:lnTo>
                    <a:pt x="0" y="0"/>
                  </a:lnTo>
                  <a:lnTo>
                    <a:pt x="888999" y="0"/>
                  </a:lnTo>
                  <a:lnTo>
                    <a:pt x="888999" y="31115"/>
                  </a:lnTo>
                  <a:close/>
                </a:path>
              </a:pathLst>
            </a:custGeom>
            <a:solidFill>
              <a:srgbClr val="FFFF00"/>
            </a:solidFill>
          </p:spPr>
          <p:txBody>
            <a:bodyPr wrap="square" lIns="0" tIns="0" rIns="0" bIns="0" rtlCol="0"/>
            <a:lstStyle/>
            <a:p/>
          </p:txBody>
        </p:sp>
      </p:grpSp>
      <p:sp>
        <p:nvSpPr>
          <p:cNvPr id="11" name="object 11"/>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12" name="object 12"/>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13" name="object 13"/>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14" name="object 14"/>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15" name="object 15"/>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16" name="object 16"/>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17" name="object 17"/>
          <p:cNvSpPr txBox="1">
            <a:spLocks noGrp="1"/>
          </p:cNvSpPr>
          <p:nvPr>
            <p:ph type="body" idx="1"/>
          </p:nvPr>
        </p:nvSpPr>
        <p:spPr>
          <a:prstGeom prst="rect">
            <a:avLst/>
          </a:prstGeom>
        </p:spPr>
        <p:txBody>
          <a:bodyPr vert="horz" wrap="square" lIns="0" tIns="41275" rIns="0" bIns="0" rtlCol="0">
            <a:spAutoFit/>
          </a:bodyPr>
          <a:lstStyle/>
          <a:p>
            <a:pPr marL="377825" marR="207645" indent="-342900">
              <a:lnSpc>
                <a:spcPts val="2720"/>
              </a:lnSpc>
              <a:spcBef>
                <a:spcPts val="325"/>
              </a:spcBef>
              <a:buClr>
                <a:srgbClr val="0078EF"/>
              </a:buClr>
              <a:buSzPct val="85416"/>
              <a:buFont typeface="Wingdings"/>
              <a:buChar char=""/>
              <a:tabLst>
                <a:tab pos="377825"/>
              </a:tabLst>
            </a:pPr>
            <a:r>
              <a:rPr>
                <a:latin typeface="Arial"/>
                <a:cs typeface="Arial"/>
              </a:rPr>
              <a:t>1</a:t>
            </a:r>
            <a:r>
              <a:rPr spc="-5"/>
              <a:t>：平时有不良行为、经常搞恶作剧，有的会发展到有意或</a:t>
            </a:r>
            <a:r>
              <a:rPr spc="-10"/>
              <a:t>无意识地伤害别人。</a:t>
            </a:r>
          </a:p>
          <a:p>
            <a:pPr marL="377825" marR="5080" indent="-342900">
              <a:lnSpc>
                <a:spcPts val="2590"/>
              </a:lnSpc>
              <a:spcBef>
                <a:spcPts val="420"/>
              </a:spcBef>
              <a:buClr>
                <a:srgbClr val="0078EF"/>
              </a:buClr>
              <a:buSzPct val="85416"/>
              <a:buFont typeface="Wingdings"/>
              <a:buChar char=""/>
              <a:tabLst>
                <a:tab pos="377825"/>
              </a:tabLst>
            </a:pPr>
            <a:r>
              <a:rPr>
                <a:latin typeface="Arial"/>
                <a:cs typeface="Arial"/>
              </a:rPr>
              <a:t>2</a:t>
            </a:r>
            <a:r>
              <a:rPr/>
              <a:t>：欣赏</a:t>
            </a:r>
            <a:r>
              <a:rPr>
                <a:latin typeface="Arial"/>
                <a:cs typeface="Arial"/>
              </a:rPr>
              <a:t>“</a:t>
            </a:r>
            <a:r>
              <a:rPr/>
              <a:t>哥儿们义气</a:t>
            </a:r>
            <a:r>
              <a:rPr>
                <a:latin typeface="Arial"/>
                <a:cs typeface="Arial"/>
              </a:rPr>
              <a:t>”</a:t>
            </a:r>
            <a:r>
              <a:rPr spc="-5"/>
              <a:t>，与社会上有劣迹的青少年三五成群拉</a:t>
            </a:r>
            <a:r>
              <a:rPr/>
              <a:t>帮结伙，结</a:t>
            </a:r>
            <a:r>
              <a:rPr>
                <a:latin typeface="Arial"/>
                <a:cs typeface="Arial"/>
              </a:rPr>
              <a:t>“</a:t>
            </a:r>
            <a:r>
              <a:rPr/>
              <a:t>拜把子兄弟</a:t>
            </a:r>
            <a:r>
              <a:rPr>
                <a:latin typeface="Arial"/>
                <a:cs typeface="Arial"/>
              </a:rPr>
              <a:t>”</a:t>
            </a:r>
            <a:r>
              <a:rPr spc="-5"/>
              <a:t>，排位分，喝血酒，干坏事。</a:t>
            </a:r>
          </a:p>
          <a:p>
            <a:pPr marL="377825" marR="207645" indent="-342900">
              <a:lnSpc>
                <a:spcPts val="2720"/>
              </a:lnSpc>
              <a:spcBef>
                <a:spcPts val="475"/>
              </a:spcBef>
              <a:buClr>
                <a:srgbClr val="0078EF"/>
              </a:buClr>
              <a:buSzPct val="85416"/>
              <a:buFont typeface="Wingdings"/>
              <a:buChar char=""/>
              <a:tabLst>
                <a:tab pos="377825"/>
              </a:tabLst>
            </a:pPr>
            <a:r>
              <a:rPr>
                <a:latin typeface="Arial"/>
                <a:cs typeface="Arial"/>
              </a:rPr>
              <a:t>3</a:t>
            </a:r>
            <a:r>
              <a:rPr spc="-5"/>
              <a:t>：从冒险、游乐到离家出走、侵犯他人权益到逐渐发展到</a:t>
            </a:r>
            <a:r>
              <a:rPr spc="-10"/>
              <a:t>违法犯罪。</a:t>
            </a:r>
          </a:p>
          <a:p>
            <a:pPr marL="377825" marR="207645" indent="-342900">
              <a:lnSpc>
                <a:spcPts val="2720"/>
              </a:lnSpc>
              <a:spcBef>
                <a:spcPts val="325"/>
              </a:spcBef>
              <a:buClr>
                <a:srgbClr val="0078EF"/>
              </a:buClr>
              <a:buSzPct val="85416"/>
              <a:buFont typeface="Wingdings"/>
              <a:buChar char=""/>
              <a:tabLst>
                <a:tab pos="377825"/>
              </a:tabLst>
            </a:pPr>
            <a:r>
              <a:rPr>
                <a:latin typeface="Arial"/>
                <a:cs typeface="Arial"/>
              </a:rPr>
              <a:t>4</a:t>
            </a:r>
            <a:r>
              <a:rPr spc="-5"/>
              <a:t>：从小骄生惯养，在家是小皇帝，在外称王称霸乃至行凶</a:t>
            </a:r>
            <a:r>
              <a:rPr spc="-20"/>
              <a:t>打人。</a:t>
            </a:r>
          </a:p>
          <a:p>
            <a:pPr marL="377825" indent="-342900">
              <a:lnSpc>
                <a:spcPct val="100000"/>
              </a:lnSpc>
              <a:spcBef>
                <a:spcPts val="95"/>
              </a:spcBef>
              <a:buClr>
                <a:srgbClr val="0078EF"/>
              </a:buClr>
              <a:buSzPct val="85416"/>
              <a:buFont typeface="Wingdings"/>
              <a:buChar char=""/>
              <a:tabLst>
                <a:tab pos="377825"/>
              </a:tabLst>
            </a:pPr>
            <a:r>
              <a:rPr>
                <a:latin typeface="Arial"/>
                <a:cs typeface="Arial"/>
              </a:rPr>
              <a:t>5</a:t>
            </a:r>
            <a:r>
              <a:rPr spc="-5"/>
              <a:t>：小偷小摸会发展成盗窃抢劫。</a:t>
            </a:r>
          </a:p>
        </p:txBody>
      </p:sp>
      <p:sp>
        <p:nvSpPr>
          <p:cNvPr id="18" name="object 18"/>
          <p:cNvSpPr/>
          <p:nvPr/>
        </p:nvSpPr>
        <p:spPr>
          <a:xfrm>
            <a:off x="1664652" y="1191364"/>
            <a:ext cx="247650" cy="31115"/>
          </a:xfrm>
          <a:custGeom>
            <a:rect l="l" t="t" r="r" b="b"/>
            <a:pathLst>
              <a:path w="247650" h="31115">
                <a:moveTo>
                  <a:pt x="247209" y="31115"/>
                </a:moveTo>
                <a:lnTo>
                  <a:pt x="0" y="31115"/>
                </a:lnTo>
                <a:lnTo>
                  <a:pt x="0" y="0"/>
                </a:lnTo>
                <a:lnTo>
                  <a:pt x="247209" y="0"/>
                </a:lnTo>
                <a:lnTo>
                  <a:pt x="247209" y="31115"/>
                </a:lnTo>
                <a:close/>
              </a:path>
            </a:pathLst>
          </a:custGeom>
          <a:solidFill>
            <a:srgbClr val="FFFF00"/>
          </a:solidFill>
        </p:spPr>
        <p:txBody>
          <a:bodyPr wrap="square" lIns="0" tIns="0" rIns="0" bIns="0" rtlCol="0"/>
          <a:lstStyle/>
          <a:p/>
        </p:txBody>
      </p:sp>
      <p:sp>
        <p:nvSpPr>
          <p:cNvPr id="19" name="object 19"/>
          <p:cNvSpPr txBox="1">
            <a:spLocks noGrp="1"/>
          </p:cNvSpPr>
          <p:nvPr>
            <p:ph type="title"/>
          </p:nvPr>
        </p:nvSpPr>
        <p:spPr>
          <a:xfrm>
            <a:off x="762952" y="678969"/>
            <a:ext cx="7829550" cy="590550"/>
          </a:xfrm>
          <a:prstGeom prst="rect">
            <a:avLst/>
          </a:prstGeom>
        </p:spPr>
        <p:txBody>
          <a:bodyPr vert="horz" wrap="square" lIns="0" tIns="13335" rIns="0" bIns="0" rtlCol="0">
            <a:spAutoFit/>
          </a:bodyPr>
          <a:lstStyle/>
          <a:p>
            <a:pPr marL="12700">
              <a:lnSpc>
                <a:spcPct val="100000"/>
              </a:lnSpc>
              <a:spcBef>
                <a:spcPts val="105"/>
              </a:spcBef>
            </a:pPr>
            <a:r>
              <a:rPr sz="3700" spc="-229">
                <a:solidFill>
                  <a:srgbClr val="FFFF00"/>
                </a:solidFill>
              </a:rPr>
              <a:t>问题</a:t>
            </a:r>
            <a:r>
              <a:rPr sz="3500" i="1">
                <a:solidFill>
                  <a:srgbClr val="FFFF00"/>
                </a:solidFill>
                <a:latin typeface="Arial"/>
                <a:cs typeface="Arial"/>
              </a:rPr>
              <a:t>2</a:t>
            </a:r>
            <a:r>
              <a:rPr sz="3700" spc="-229">
                <a:solidFill>
                  <a:srgbClr val="FFFF00"/>
                </a:solidFill>
              </a:rPr>
              <a:t>、青少年违法犯罪的自身原因还</a:t>
            </a:r>
            <a:r>
              <a:rPr sz="3700" spc="-50">
                <a:solidFill>
                  <a:srgbClr val="FFFF00"/>
                </a:solidFill>
              </a:rPr>
              <a:t>有</a:t>
            </a:r>
            <a:endParaRPr sz="3700">
              <a:latin typeface="Arial"/>
              <a:cs typeface="Arial"/>
            </a:endParaRPr>
          </a:p>
        </p:txBody>
      </p:sp>
      <p:sp>
        <p:nvSpPr>
          <p:cNvPr id="20" name="object 20"/>
          <p:cNvSpPr/>
          <p:nvPr/>
        </p:nvSpPr>
        <p:spPr>
          <a:xfrm>
            <a:off x="1911861" y="1191364"/>
            <a:ext cx="6667500" cy="31115"/>
          </a:xfrm>
          <a:custGeom>
            <a:rect l="l" t="t" r="r" b="b"/>
            <a:pathLst>
              <a:path w="6667500" h="31115">
                <a:moveTo>
                  <a:pt x="6667499" y="31115"/>
                </a:moveTo>
                <a:lnTo>
                  <a:pt x="0" y="31115"/>
                </a:lnTo>
                <a:lnTo>
                  <a:pt x="0" y="0"/>
                </a:lnTo>
                <a:lnTo>
                  <a:pt x="6667499" y="0"/>
                </a:lnTo>
                <a:lnTo>
                  <a:pt x="6667499" y="31115"/>
                </a:lnTo>
                <a:close/>
              </a:path>
            </a:pathLst>
          </a:custGeom>
          <a:solidFill>
            <a:srgbClr val="FFFF00"/>
          </a:solidFill>
        </p:spPr>
        <p:txBody>
          <a:bodyPr wrap="square" lIns="0" tIns="0" rIns="0" bIns="0" rtlCol="0"/>
          <a:lstStyle/>
          <a:p/>
        </p:txBody>
      </p:sp>
      <p:sp>
        <p:nvSpPr>
          <p:cNvPr id="21" name="object 21"/>
          <p:cNvSpPr txBox="1"/>
          <p:nvPr/>
        </p:nvSpPr>
        <p:spPr>
          <a:xfrm>
            <a:off x="1524952" y="1238538"/>
            <a:ext cx="1358900" cy="590550"/>
          </a:xfrm>
          <a:prstGeom prst="rect">
            <a:avLst/>
          </a:prstGeom>
        </p:spPr>
        <p:txBody>
          <a:bodyPr vert="horz" wrap="square" lIns="0" tIns="13335" rIns="0" bIns="0" rtlCol="0">
            <a:spAutoFit/>
          </a:bodyPr>
          <a:lstStyle/>
          <a:p>
            <a:pPr marL="12700">
              <a:lnSpc>
                <a:spcPct val="100000"/>
              </a:lnSpc>
              <a:spcBef>
                <a:spcPts val="105"/>
              </a:spcBef>
            </a:pPr>
            <a:r>
              <a:rPr sz="3700" b="1" u="heavy" spc="-229">
                <a:solidFill>
                  <a:srgbClr val="FFFF00"/>
                </a:solidFill>
                <a:uFill>
                  <a:solidFill>
                    <a:srgbClr val="FFFF00"/>
                  </a:solidFill>
                </a:uFill>
                <a:latin typeface="Microsoft JhengHei"/>
                <a:cs typeface="Microsoft JhengHei"/>
              </a:rPr>
              <a:t>什么</a:t>
            </a:r>
            <a:r>
              <a:rPr sz="3700" b="1" u="heavy" spc="-114">
                <a:solidFill>
                  <a:srgbClr val="FFFF00"/>
                </a:solidFill>
                <a:uFill>
                  <a:solidFill>
                    <a:srgbClr val="FFFF00"/>
                  </a:solidFill>
                </a:uFill>
                <a:latin typeface="Microsoft JhengHei"/>
                <a:cs typeface="Microsoft JhengHei"/>
              </a:rPr>
              <a:t>？</a:t>
            </a:r>
            <a:endParaRPr sz="3700">
              <a:latin typeface="Microsoft JhengHei"/>
              <a:cs typeface="Microsoft JhengHei"/>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txBox="1">
            <a:spLocks noGrp="1"/>
          </p:cNvSpPr>
          <p:nvPr>
            <p:ph type="title"/>
          </p:nvPr>
        </p:nvSpPr>
        <p:spPr>
          <a:xfrm>
            <a:off x="859790" y="833859"/>
            <a:ext cx="2692400" cy="558800"/>
          </a:xfrm>
          <a:prstGeom prst="rect">
            <a:avLst/>
          </a:prstGeom>
        </p:spPr>
        <p:txBody>
          <a:bodyPr vert="horz" wrap="square" lIns="0" tIns="12700" rIns="0" bIns="0" rtlCol="0">
            <a:spAutoFit/>
          </a:bodyPr>
          <a:lstStyle/>
          <a:p>
            <a:pPr marL="12700">
              <a:lnSpc>
                <a:spcPct val="100000"/>
              </a:lnSpc>
              <a:spcBef>
                <a:spcPts val="100"/>
              </a:spcBef>
            </a:pPr>
            <a:r>
              <a:rPr sz="3500">
                <a:solidFill>
                  <a:srgbClr val="66FFFF"/>
                </a:solidFill>
              </a:rPr>
              <a:t>自我预防</a:t>
            </a:r>
            <a:r>
              <a:rPr sz="3500" spc="-25">
                <a:solidFill>
                  <a:srgbClr val="66FFFF"/>
                </a:solidFill>
                <a:latin typeface="Arial"/>
                <a:cs typeface="Arial"/>
              </a:rPr>
              <a:t>——</a:t>
            </a:r>
            <a:endParaRPr sz="3500">
              <a:latin typeface="Arial"/>
              <a:cs typeface="Arial"/>
            </a:endParaRPr>
          </a:p>
        </p:txBody>
      </p:sp>
      <p:sp>
        <p:nvSpPr>
          <p:cNvPr id="6" name="object 6"/>
          <p:cNvSpPr txBox="1"/>
          <p:nvPr/>
        </p:nvSpPr>
        <p:spPr>
          <a:xfrm>
            <a:off x="535940" y="1393428"/>
            <a:ext cx="7835900" cy="2896235"/>
          </a:xfrm>
          <a:prstGeom prst="rect">
            <a:avLst/>
          </a:prstGeom>
        </p:spPr>
        <p:txBody>
          <a:bodyPr vert="horz" wrap="square" lIns="0" tIns="12700" rIns="0" bIns="0" rtlCol="0">
            <a:spAutoFit/>
          </a:bodyPr>
          <a:lstStyle/>
          <a:p>
            <a:pPr marL="336550">
              <a:lnSpc>
                <a:spcPct val="100000"/>
              </a:lnSpc>
              <a:spcBef>
                <a:spcPts val="100"/>
              </a:spcBef>
              <a:tabLst>
                <a:tab pos="4138929"/>
              </a:tabLst>
            </a:pPr>
            <a:r>
              <a:rPr sz="3500" b="1">
                <a:solidFill>
                  <a:srgbClr val="66FFFF"/>
                </a:solidFill>
                <a:latin typeface="Microsoft JhengHei"/>
                <a:cs typeface="Microsoft JhengHei"/>
              </a:rPr>
              <a:t>勿以恶小而为之</a:t>
            </a:r>
            <a:r>
              <a:rPr sz="3500" b="1" spc="-50">
                <a:solidFill>
                  <a:srgbClr val="66FFFF"/>
                </a:solidFill>
                <a:latin typeface="Microsoft JhengHei"/>
                <a:cs typeface="Microsoft JhengHei"/>
              </a:rPr>
              <a:t>，</a:t>
            </a:r>
            <a:r>
              <a:rPr sz="3500" b="1">
                <a:solidFill>
                  <a:srgbClr val="66FFFF"/>
                </a:solidFill>
                <a:latin typeface="Microsoft JhengHei"/>
                <a:cs typeface="Microsoft JhengHei"/>
              </a:rPr>
              <a:t>	勿以善小而不</a:t>
            </a:r>
            <a:r>
              <a:rPr sz="3500" b="1" spc="-50">
                <a:solidFill>
                  <a:srgbClr val="66FFFF"/>
                </a:solidFill>
                <a:latin typeface="Microsoft JhengHei"/>
                <a:cs typeface="Microsoft JhengHei"/>
              </a:rPr>
              <a:t>为</a:t>
            </a:r>
            <a:endParaRPr sz="3500">
              <a:latin typeface="Microsoft JhengHei"/>
              <a:cs typeface="Microsoft JhengHei"/>
            </a:endParaRPr>
          </a:p>
          <a:p>
            <a:pPr>
              <a:lnSpc>
                <a:spcPct val="100000"/>
              </a:lnSpc>
              <a:spcBef>
                <a:spcPts val="55"/>
              </a:spcBef>
            </a:pPr>
            <a:endParaRPr sz="2300">
              <a:latin typeface="Microsoft JhengHei"/>
              <a:cs typeface="Microsoft JhengHei"/>
            </a:endParaRPr>
          </a:p>
          <a:p>
            <a:pPr marL="355600" indent="-342900">
              <a:lnSpc>
                <a:spcPct val="100000"/>
              </a:lnSpc>
              <a:buClr>
                <a:srgbClr val="0078EF"/>
              </a:buClr>
              <a:buSzPct val="85714"/>
              <a:buFont typeface="Wingdings"/>
              <a:buChar char=""/>
              <a:tabLst>
                <a:tab pos="355600"/>
              </a:tabLst>
            </a:pPr>
            <a:r>
              <a:rPr sz="2800" b="1" spc="-10">
                <a:solidFill>
                  <a:srgbClr val="FFFF00"/>
                </a:solidFill>
                <a:latin typeface="Microsoft JhengHei"/>
                <a:cs typeface="Microsoft JhengHei"/>
              </a:rPr>
              <a:t>正身避邪，防微杜渐</a:t>
            </a:r>
            <a:endParaRPr sz="2800">
              <a:latin typeface="Microsoft JhengHei"/>
              <a:cs typeface="Microsoft JhengHei"/>
            </a:endParaRPr>
          </a:p>
          <a:p>
            <a:pPr marL="355600" marR="5080" indent="644525" algn="just">
              <a:lnSpc>
                <a:spcPct val="102499"/>
              </a:lnSpc>
              <a:spcBef>
                <a:spcPts val="425"/>
              </a:spcBef>
            </a:pPr>
            <a:r>
              <a:rPr sz="2800" spc="-5">
                <a:solidFill>
                  <a:srgbClr val="FFFFFF"/>
                </a:solidFill>
                <a:latin typeface="宋体"/>
                <a:cs typeface="宋体"/>
              </a:rPr>
              <a:t>大量事实证明，不良行为习惯正是走向违法犯罪的开始。青少年要从小事和日常生活做起，堂堂正正走好人生每一步，坚决摒弃不良行为。</a:t>
            </a:r>
            <a:endParaRPr sz="28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35025" y="457200"/>
            <a:ext cx="44450" cy="746125"/>
          </a:xfrm>
          <a:custGeom>
            <a:rect l="l" t="t" r="r" b="b"/>
            <a:pathLst>
              <a:path w="44450" h="746125">
                <a:moveTo>
                  <a:pt x="44450" y="746125"/>
                </a:moveTo>
                <a:lnTo>
                  <a:pt x="0" y="746125"/>
                </a:lnTo>
                <a:lnTo>
                  <a:pt x="0" y="0"/>
                </a:lnTo>
                <a:lnTo>
                  <a:pt x="44450" y="0"/>
                </a:lnTo>
                <a:lnTo>
                  <a:pt x="44450" y="746125"/>
                </a:lnTo>
                <a:close/>
              </a:path>
            </a:pathLst>
          </a:custGeom>
          <a:solidFill>
            <a:srgbClr val="FFFFCC"/>
          </a:solidFill>
        </p:spPr>
        <p:txBody>
          <a:bodyPr wrap="square" lIns="0" tIns="0" rIns="0" bIns="0" rtlCol="0"/>
          <a:lstStyle/>
          <a:p/>
        </p:txBody>
      </p:sp>
      <p:sp>
        <p:nvSpPr>
          <p:cNvPr id="3" name="object 3"/>
          <p:cNvSpPr/>
          <p:nvPr/>
        </p:nvSpPr>
        <p:spPr>
          <a:xfrm>
            <a:off x="733425" y="457200"/>
            <a:ext cx="44450" cy="636905"/>
          </a:xfrm>
          <a:custGeom>
            <a:rect l="l" t="t" r="r" b="b"/>
            <a:pathLst>
              <a:path w="44450" h="636905">
                <a:moveTo>
                  <a:pt x="44450" y="636587"/>
                </a:moveTo>
                <a:lnTo>
                  <a:pt x="0" y="636587"/>
                </a:lnTo>
                <a:lnTo>
                  <a:pt x="0" y="0"/>
                </a:lnTo>
                <a:lnTo>
                  <a:pt x="44450" y="0"/>
                </a:lnTo>
                <a:lnTo>
                  <a:pt x="44450" y="636587"/>
                </a:lnTo>
                <a:close/>
              </a:path>
            </a:pathLst>
          </a:custGeom>
          <a:solidFill>
            <a:srgbClr val="FFFFCC"/>
          </a:solidFill>
        </p:spPr>
        <p:txBody>
          <a:bodyPr wrap="square" lIns="0" tIns="0" rIns="0" bIns="0" rtlCol="0"/>
          <a:lstStyle/>
          <a:p/>
        </p:txBody>
      </p:sp>
      <p:sp>
        <p:nvSpPr>
          <p:cNvPr id="4" name="object 4"/>
          <p:cNvSpPr/>
          <p:nvPr/>
        </p:nvSpPr>
        <p:spPr>
          <a:xfrm>
            <a:off x="631825" y="457200"/>
            <a:ext cx="44450" cy="530225"/>
          </a:xfrm>
          <a:custGeom>
            <a:rect l="l" t="t" r="r" b="b"/>
            <a:pathLst>
              <a:path w="44450" h="530225">
                <a:moveTo>
                  <a:pt x="44450" y="530225"/>
                </a:moveTo>
                <a:lnTo>
                  <a:pt x="0" y="530225"/>
                </a:lnTo>
                <a:lnTo>
                  <a:pt x="0" y="0"/>
                </a:lnTo>
                <a:lnTo>
                  <a:pt x="44450" y="0"/>
                </a:lnTo>
                <a:lnTo>
                  <a:pt x="44450" y="530225"/>
                </a:lnTo>
                <a:close/>
              </a:path>
            </a:pathLst>
          </a:custGeom>
          <a:solidFill>
            <a:srgbClr val="FFFFCC"/>
          </a:solidFill>
        </p:spPr>
        <p:txBody>
          <a:bodyPr wrap="square" lIns="0" tIns="0" rIns="0" bIns="0" rtlCol="0"/>
          <a:lstStyle/>
          <a:p/>
        </p:txBody>
      </p:sp>
      <p:sp>
        <p:nvSpPr>
          <p:cNvPr id="5" name="object 5"/>
          <p:cNvSpPr/>
          <p:nvPr/>
        </p:nvSpPr>
        <p:spPr>
          <a:xfrm>
            <a:off x="531812" y="457199"/>
            <a:ext cx="44450" cy="427355"/>
          </a:xfrm>
          <a:custGeom>
            <a:rect l="l" t="t" r="r" b="b"/>
            <a:pathLst>
              <a:path w="44450" h="427355">
                <a:moveTo>
                  <a:pt x="44450" y="427037"/>
                </a:moveTo>
                <a:lnTo>
                  <a:pt x="0" y="427037"/>
                </a:lnTo>
                <a:lnTo>
                  <a:pt x="0" y="0"/>
                </a:lnTo>
                <a:lnTo>
                  <a:pt x="44450" y="0"/>
                </a:lnTo>
                <a:lnTo>
                  <a:pt x="44450" y="427037"/>
                </a:lnTo>
                <a:close/>
              </a:path>
            </a:pathLst>
          </a:custGeom>
          <a:solidFill>
            <a:srgbClr val="FFFFCC"/>
          </a:solidFill>
        </p:spPr>
        <p:txBody>
          <a:bodyPr wrap="square" lIns="0" tIns="0" rIns="0" bIns="0" rtlCol="0"/>
          <a:lstStyle/>
          <a:p/>
        </p:txBody>
      </p:sp>
      <p:sp>
        <p:nvSpPr>
          <p:cNvPr id="6" name="object 6"/>
          <p:cNvSpPr/>
          <p:nvPr/>
        </p:nvSpPr>
        <p:spPr>
          <a:xfrm>
            <a:off x="430212" y="457200"/>
            <a:ext cx="44450" cy="313055"/>
          </a:xfrm>
          <a:custGeom>
            <a:rect l="l" t="t" r="r" b="b"/>
            <a:pathLst>
              <a:path w="44450" h="313055">
                <a:moveTo>
                  <a:pt x="44450" y="312737"/>
                </a:moveTo>
                <a:lnTo>
                  <a:pt x="0" y="312737"/>
                </a:lnTo>
                <a:lnTo>
                  <a:pt x="0" y="0"/>
                </a:lnTo>
                <a:lnTo>
                  <a:pt x="44450" y="0"/>
                </a:lnTo>
                <a:lnTo>
                  <a:pt x="44450" y="312737"/>
                </a:lnTo>
                <a:close/>
              </a:path>
            </a:pathLst>
          </a:custGeom>
          <a:solidFill>
            <a:srgbClr val="FFFFCC"/>
          </a:solidFill>
        </p:spPr>
        <p:txBody>
          <a:bodyPr wrap="square" lIns="0" tIns="0" rIns="0" bIns="0" rtlCol="0"/>
          <a:lstStyle/>
          <a:p/>
        </p:txBody>
      </p:sp>
      <p:sp>
        <p:nvSpPr>
          <p:cNvPr id="7" name="object 7"/>
          <p:cNvSpPr/>
          <p:nvPr/>
        </p:nvSpPr>
        <p:spPr>
          <a:xfrm>
            <a:off x="328612" y="457200"/>
            <a:ext cx="46355" cy="215900"/>
          </a:xfrm>
          <a:custGeom>
            <a:rect l="l" t="t" r="r" b="b"/>
            <a:pathLst>
              <a:path w="46354" h="215900">
                <a:moveTo>
                  <a:pt x="46037" y="215900"/>
                </a:moveTo>
                <a:lnTo>
                  <a:pt x="0" y="215900"/>
                </a:lnTo>
                <a:lnTo>
                  <a:pt x="0" y="0"/>
                </a:lnTo>
                <a:lnTo>
                  <a:pt x="46037" y="0"/>
                </a:lnTo>
                <a:lnTo>
                  <a:pt x="46037" y="215900"/>
                </a:lnTo>
                <a:close/>
              </a:path>
            </a:pathLst>
          </a:custGeom>
          <a:solidFill>
            <a:srgbClr val="FFFFCC"/>
          </a:solidFill>
        </p:spPr>
        <p:txBody>
          <a:bodyPr wrap="square" lIns="0" tIns="0" rIns="0" bIns="0" rtlCol="0"/>
          <a:lstStyle/>
          <a:p/>
        </p:txBody>
      </p:sp>
      <p:sp>
        <p:nvSpPr>
          <p:cNvPr id="8" name="object 8"/>
          <p:cNvSpPr/>
          <p:nvPr/>
        </p:nvSpPr>
        <p:spPr>
          <a:xfrm>
            <a:off x="228600" y="457200"/>
            <a:ext cx="44450" cy="107950"/>
          </a:xfrm>
          <a:custGeom>
            <a:rect l="l" t="t" r="r" b="b"/>
            <a:pathLst>
              <a:path w="44450" h="107950">
                <a:moveTo>
                  <a:pt x="44450" y="107950"/>
                </a:moveTo>
                <a:lnTo>
                  <a:pt x="0" y="107950"/>
                </a:lnTo>
                <a:lnTo>
                  <a:pt x="0" y="0"/>
                </a:lnTo>
                <a:lnTo>
                  <a:pt x="44450" y="0"/>
                </a:lnTo>
                <a:lnTo>
                  <a:pt x="44450" y="107950"/>
                </a:lnTo>
                <a:close/>
              </a:path>
            </a:pathLst>
          </a:custGeom>
          <a:solidFill>
            <a:srgbClr val="FFFFCC"/>
          </a:solidFill>
        </p:spPr>
        <p:txBody>
          <a:bodyPr wrap="square" lIns="0" tIns="0" rIns="0" bIns="0" rtlCol="0"/>
          <a:lstStyle/>
          <a:p/>
        </p:txBody>
      </p:sp>
      <p:sp>
        <p:nvSpPr>
          <p:cNvPr id="9" name="object 9"/>
          <p:cNvSpPr/>
          <p:nvPr/>
        </p:nvSpPr>
        <p:spPr>
          <a:xfrm>
            <a:off x="1036637" y="457200"/>
            <a:ext cx="41275" cy="951230"/>
          </a:xfrm>
          <a:custGeom>
            <a:rect l="l" t="t" r="r" b="b"/>
            <a:pathLst>
              <a:path w="41275" h="951230">
                <a:moveTo>
                  <a:pt x="41275" y="950912"/>
                </a:moveTo>
                <a:lnTo>
                  <a:pt x="0" y="950912"/>
                </a:lnTo>
                <a:lnTo>
                  <a:pt x="0" y="0"/>
                </a:lnTo>
                <a:lnTo>
                  <a:pt x="41275" y="0"/>
                </a:lnTo>
                <a:lnTo>
                  <a:pt x="41275" y="950912"/>
                </a:lnTo>
                <a:close/>
              </a:path>
            </a:pathLst>
          </a:custGeom>
          <a:solidFill>
            <a:srgbClr val="CCECFF"/>
          </a:solidFill>
        </p:spPr>
        <p:txBody>
          <a:bodyPr wrap="square" lIns="0" tIns="0" rIns="0" bIns="0" rtlCol="0"/>
          <a:lstStyle/>
          <a:p/>
        </p:txBody>
      </p:sp>
      <p:sp>
        <p:nvSpPr>
          <p:cNvPr id="10" name="object 10"/>
          <p:cNvSpPr/>
          <p:nvPr/>
        </p:nvSpPr>
        <p:spPr>
          <a:xfrm>
            <a:off x="1135062" y="457200"/>
            <a:ext cx="41275" cy="1059180"/>
          </a:xfrm>
          <a:custGeom>
            <a:rect l="l" t="t" r="r" b="b"/>
            <a:pathLst>
              <a:path w="41275" h="1059180">
                <a:moveTo>
                  <a:pt x="41275" y="1058862"/>
                </a:moveTo>
                <a:lnTo>
                  <a:pt x="0" y="1058862"/>
                </a:lnTo>
                <a:lnTo>
                  <a:pt x="0" y="0"/>
                </a:lnTo>
                <a:lnTo>
                  <a:pt x="41275" y="0"/>
                </a:lnTo>
                <a:lnTo>
                  <a:pt x="41275" y="1058862"/>
                </a:lnTo>
                <a:close/>
              </a:path>
            </a:pathLst>
          </a:custGeom>
          <a:solidFill>
            <a:srgbClr val="CCECFF"/>
          </a:solidFill>
        </p:spPr>
        <p:txBody>
          <a:bodyPr wrap="square" lIns="0" tIns="0" rIns="0" bIns="0" rtlCol="0"/>
          <a:lstStyle/>
          <a:p/>
        </p:txBody>
      </p:sp>
      <p:sp>
        <p:nvSpPr>
          <p:cNvPr id="11" name="object 11"/>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12" name="object 12"/>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13" name="object 13"/>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14" name="object 14"/>
          <p:cNvSpPr txBox="1"/>
          <p:nvPr/>
        </p:nvSpPr>
        <p:spPr>
          <a:xfrm>
            <a:off x="547052" y="2029471"/>
            <a:ext cx="7835900" cy="2671445"/>
          </a:xfrm>
          <a:prstGeom prst="rect">
            <a:avLst/>
          </a:prstGeom>
        </p:spPr>
        <p:txBody>
          <a:bodyPr vert="horz" wrap="square" lIns="0" tIns="55244" rIns="0" bIns="0" rtlCol="0">
            <a:spAutoFit/>
          </a:bodyPr>
          <a:lstStyle/>
          <a:p>
            <a:pPr marL="355600" indent="-342900">
              <a:lnSpc>
                <a:spcPct val="100000"/>
              </a:lnSpc>
              <a:spcBef>
                <a:spcPts val="434"/>
              </a:spcBef>
              <a:buClr>
                <a:srgbClr val="0078EF"/>
              </a:buClr>
              <a:buSzPct val="85714"/>
              <a:buFont typeface="Wingdings"/>
              <a:buChar char=""/>
              <a:tabLst>
                <a:tab pos="355600"/>
              </a:tabLst>
            </a:pPr>
            <a:r>
              <a:rPr sz="2800" spc="-5">
                <a:solidFill>
                  <a:srgbClr val="FFFFFF"/>
                </a:solidFill>
                <a:latin typeface="宋体"/>
                <a:cs typeface="宋体"/>
              </a:rPr>
              <a:t>有逃学、旷课、的人不外乎有几种情况：</a:t>
            </a:r>
            <a:endParaRPr sz="2800">
              <a:latin typeface="宋体"/>
              <a:cs typeface="宋体"/>
            </a:endParaRPr>
          </a:p>
          <a:p>
            <a:pPr marL="355600" indent="-342900">
              <a:lnSpc>
                <a:spcPct val="100000"/>
              </a:lnSpc>
              <a:spcBef>
                <a:spcPts val="335"/>
              </a:spcBef>
              <a:buClr>
                <a:srgbClr val="0078EF"/>
              </a:buClr>
              <a:buSzPct val="85714"/>
              <a:buFont typeface="Wingdings"/>
              <a:buChar char=""/>
              <a:tabLst>
                <a:tab pos="355600"/>
              </a:tabLst>
            </a:pPr>
            <a:r>
              <a:rPr sz="2800" spc="-5">
                <a:solidFill>
                  <a:srgbClr val="FFFFFF"/>
                </a:solidFill>
                <a:latin typeface="宋体"/>
                <a:cs typeface="宋体"/>
              </a:rPr>
              <a:t>一是学习较差，对自己已经失望；</a:t>
            </a:r>
            <a:endParaRPr sz="2800">
              <a:latin typeface="宋体"/>
              <a:cs typeface="宋体"/>
            </a:endParaRPr>
          </a:p>
          <a:p>
            <a:pPr marL="355600" indent="-342900">
              <a:lnSpc>
                <a:spcPct val="100000"/>
              </a:lnSpc>
              <a:spcBef>
                <a:spcPts val="335"/>
              </a:spcBef>
              <a:buClr>
                <a:srgbClr val="0078EF"/>
              </a:buClr>
              <a:buSzPct val="85714"/>
              <a:buFont typeface="Wingdings"/>
              <a:buChar char=""/>
              <a:tabLst>
                <a:tab pos="355600"/>
              </a:tabLst>
            </a:pPr>
            <a:r>
              <a:rPr sz="2800" spc="-5">
                <a:solidFill>
                  <a:srgbClr val="FFFFFF"/>
                </a:solidFill>
                <a:latin typeface="宋体"/>
                <a:cs typeface="宋体"/>
              </a:rPr>
              <a:t>二是受家长、教师的批评；</a:t>
            </a:r>
            <a:endParaRPr sz="2800">
              <a:latin typeface="宋体"/>
              <a:cs typeface="宋体"/>
            </a:endParaRPr>
          </a:p>
          <a:p>
            <a:pPr marL="355600" marR="5080" indent="-342900" algn="just">
              <a:lnSpc>
                <a:spcPts val="3020"/>
              </a:lnSpc>
              <a:spcBef>
                <a:spcPts val="720"/>
              </a:spcBef>
              <a:buClr>
                <a:srgbClr val="0078EF"/>
              </a:buClr>
              <a:buSzPct val="85714"/>
              <a:buFont typeface="Wingdings"/>
              <a:buChar char=""/>
              <a:tabLst>
                <a:tab pos="355600"/>
              </a:tabLst>
            </a:pPr>
            <a:r>
              <a:rPr sz="2800" spc="-5">
                <a:solidFill>
                  <a:srgbClr val="FFFFFF"/>
                </a:solidFill>
                <a:latin typeface="宋体"/>
                <a:cs typeface="宋体"/>
              </a:rPr>
              <a:t>三是受社会上不三不四哥们的拉拢，经常在外游乐。由于他们的精力不放在学习上，加上脱离家长、学校的监控，往往容易走上歧途。</a:t>
            </a:r>
            <a:endParaRPr sz="28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txBox="1">
            <a:spLocks noGrp="1"/>
          </p:cNvSpPr>
          <p:nvPr>
            <p:ph type="title"/>
          </p:nvPr>
        </p:nvSpPr>
        <p:spPr>
          <a:xfrm>
            <a:off x="547052" y="1353006"/>
            <a:ext cx="6413500" cy="452120"/>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714"/>
              <a:buFont typeface="Wingdings"/>
              <a:buChar char=""/>
              <a:tabLst>
                <a:tab pos="355600"/>
              </a:tabLst>
            </a:pPr>
            <a:r>
              <a:rPr sz="2800" b="0" spc="-5">
                <a:solidFill>
                  <a:srgbClr val="FFFFFF"/>
                </a:solidFill>
                <a:latin typeface="宋体"/>
                <a:cs typeface="宋体"/>
              </a:rPr>
              <a:t>《治安管理处罚条例》第二十条规定：</a:t>
            </a:r>
            <a:endParaRPr sz="2800">
              <a:latin typeface="宋体"/>
              <a:cs typeface="宋体"/>
            </a:endParaRPr>
          </a:p>
        </p:txBody>
      </p:sp>
      <p:sp>
        <p:nvSpPr>
          <p:cNvPr id="6" name="object 6"/>
          <p:cNvSpPr txBox="1"/>
          <p:nvPr/>
        </p:nvSpPr>
        <p:spPr>
          <a:xfrm>
            <a:off x="889952" y="1782280"/>
            <a:ext cx="7848600" cy="3180715"/>
          </a:xfrm>
          <a:prstGeom prst="rect">
            <a:avLst/>
          </a:prstGeom>
        </p:spPr>
        <p:txBody>
          <a:bodyPr vert="horz" wrap="square" lIns="0" tIns="62865" rIns="0" bIns="0" rtlCol="0">
            <a:spAutoFit/>
          </a:bodyPr>
          <a:lstStyle/>
          <a:p>
            <a:pPr marL="12700" marR="5080" indent="546100">
              <a:lnSpc>
                <a:spcPct val="89200"/>
              </a:lnSpc>
              <a:spcBef>
                <a:spcPts val="495"/>
              </a:spcBef>
            </a:pPr>
            <a:r>
              <a:rPr sz="2800">
                <a:solidFill>
                  <a:srgbClr val="FFFF00"/>
                </a:solidFill>
                <a:latin typeface="宋体"/>
                <a:cs typeface="宋体"/>
              </a:rPr>
              <a:t>非法制造、贩卖、</a:t>
            </a:r>
            <a:r>
              <a:rPr sz="2950" b="1" u="heavy" spc="-185">
                <a:solidFill>
                  <a:srgbClr val="FFFF00"/>
                </a:solidFill>
                <a:uFill>
                  <a:solidFill>
                    <a:srgbClr val="FFFF00"/>
                  </a:solidFill>
                </a:uFill>
                <a:latin typeface="Microsoft JhengHei"/>
                <a:cs typeface="Microsoft JhengHei"/>
              </a:rPr>
              <a:t>携带匕首、三棱刀、强簧</a:t>
            </a:r>
            <a:r>
              <a:rPr sz="2950" b="1" u="heavy" spc="-50">
                <a:solidFill>
                  <a:srgbClr val="FFFF00"/>
                </a:solidFill>
                <a:uFill>
                  <a:solidFill>
                    <a:srgbClr val="FFFF00"/>
                  </a:solidFill>
                </a:uFill>
                <a:latin typeface="Microsoft JhengHei"/>
                <a:cs typeface="Microsoft JhengHei"/>
              </a:rPr>
              <a:t>刀</a:t>
            </a:r>
            <a:r>
              <a:rPr sz="2950" b="1" u="heavy" spc="735">
                <a:solidFill>
                  <a:srgbClr val="FFFF00"/>
                </a:solidFill>
                <a:uFill>
                  <a:solidFill>
                    <a:srgbClr val="FFFF00"/>
                  </a:solidFill>
                </a:uFill>
                <a:latin typeface="Microsoft JhengHei"/>
                <a:cs typeface="Microsoft JhengHei"/>
              </a:rPr>
              <a:t>                           </a:t>
            </a:r>
            <a:r>
              <a:rPr sz="2950" b="1" u="heavy" spc="-185">
                <a:solidFill>
                  <a:srgbClr val="FFFF00"/>
                </a:solidFill>
                <a:uFill>
                  <a:solidFill>
                    <a:srgbClr val="FFFF00"/>
                  </a:solidFill>
                </a:uFill>
                <a:latin typeface="Microsoft JhengHei"/>
                <a:cs typeface="Microsoft JhengHei"/>
              </a:rPr>
              <a:t>或其他管制刀具的，处十五日以下拘留，二百元</a:t>
            </a:r>
            <a:r>
              <a:rPr sz="2950" b="1" u="heavy" spc="-50">
                <a:solidFill>
                  <a:srgbClr val="FFFF00"/>
                </a:solidFill>
                <a:uFill>
                  <a:solidFill>
                    <a:srgbClr val="FFFF00"/>
                  </a:solidFill>
                </a:uFill>
                <a:latin typeface="Microsoft JhengHei"/>
                <a:cs typeface="Microsoft JhengHei"/>
              </a:rPr>
              <a:t>以</a:t>
            </a:r>
            <a:r>
              <a:rPr sz="2950" b="1" u="heavy" spc="-185">
                <a:solidFill>
                  <a:srgbClr val="FFFF00"/>
                </a:solidFill>
                <a:uFill>
                  <a:solidFill>
                    <a:srgbClr val="FFFF00"/>
                  </a:solidFill>
                </a:uFill>
                <a:latin typeface="Microsoft JhengHei"/>
                <a:cs typeface="Microsoft JhengHei"/>
              </a:rPr>
              <a:t>下罚款或警告</a:t>
            </a:r>
            <a:r>
              <a:rPr sz="2800" spc="-5">
                <a:solidFill>
                  <a:srgbClr val="FFFFFF"/>
                </a:solidFill>
                <a:latin typeface="宋体"/>
                <a:cs typeface="宋体"/>
              </a:rPr>
              <a:t>。这些刀具之所以禁止携带，因其威胁着人的生命安全。携带管制刀具容易发生人身伤亡事件，特别是青少年正是身体发育阶段，精力旺盛，但由于法制观念和是非观念淡薄，争强好胜，行动盲目而不计后果，携带管制刀具，极易一时冲动，酿成不该发生的悲剧。</a:t>
            </a:r>
            <a:endParaRPr sz="28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43180" cy="1160780"/>
          </a:xfrm>
          <a:custGeom>
            <a:rect l="l" t="t" r="r" b="b"/>
            <a:pathLst>
              <a:path w="43180" h="1160780">
                <a:moveTo>
                  <a:pt x="42862" y="1160462"/>
                </a:moveTo>
                <a:lnTo>
                  <a:pt x="0" y="1160462"/>
                </a:lnTo>
                <a:lnTo>
                  <a:pt x="0" y="0"/>
                </a:lnTo>
                <a:lnTo>
                  <a:pt x="42862" y="0"/>
                </a:lnTo>
                <a:lnTo>
                  <a:pt x="42862" y="1160462"/>
                </a:lnTo>
                <a:close/>
              </a:path>
            </a:pathLst>
          </a:custGeom>
          <a:solidFill>
            <a:srgbClr val="0078EF"/>
          </a:solidFill>
        </p:spPr>
        <p:txBody>
          <a:bodyPr wrap="square" lIns="0" tIns="0" rIns="0" bIns="0" rtlCol="0"/>
          <a:lstStyle/>
          <a:p/>
        </p:txBody>
      </p:sp>
      <p:sp>
        <p:nvSpPr>
          <p:cNvPr id="3" name="object 3"/>
          <p:cNvSpPr/>
          <p:nvPr/>
        </p:nvSpPr>
        <p:spPr>
          <a:xfrm>
            <a:off x="1331913" y="457200"/>
            <a:ext cx="44450" cy="1270000"/>
          </a:xfrm>
          <a:custGeom>
            <a:rect l="l" t="t" r="r" b="b"/>
            <a:pathLst>
              <a:path w="44450" h="1270000">
                <a:moveTo>
                  <a:pt x="44450" y="1270000"/>
                </a:moveTo>
                <a:lnTo>
                  <a:pt x="0" y="1270000"/>
                </a:lnTo>
                <a:lnTo>
                  <a:pt x="0" y="0"/>
                </a:lnTo>
                <a:lnTo>
                  <a:pt x="44450" y="0"/>
                </a:lnTo>
                <a:lnTo>
                  <a:pt x="44450" y="1270000"/>
                </a:lnTo>
                <a:close/>
              </a:path>
            </a:pathLst>
          </a:custGeom>
          <a:solidFill>
            <a:srgbClr val="0078EF"/>
          </a:solidFill>
        </p:spPr>
        <p:txBody>
          <a:bodyPr wrap="square" lIns="0" tIns="0" rIns="0" bIns="0" rtlCol="0"/>
          <a:lstStyle/>
          <a:p/>
        </p:txBody>
      </p:sp>
      <p:sp>
        <p:nvSpPr>
          <p:cNvPr id="4" name="object 4"/>
          <p:cNvSpPr/>
          <p:nvPr/>
        </p:nvSpPr>
        <p:spPr>
          <a:xfrm>
            <a:off x="1431925" y="457200"/>
            <a:ext cx="43180" cy="1371600"/>
          </a:xfrm>
          <a:custGeom>
            <a:rect l="l" t="t" r="r" b="b"/>
            <a:pathLst>
              <a:path w="43180" h="1371600">
                <a:moveTo>
                  <a:pt x="42862" y="1371600"/>
                </a:moveTo>
                <a:lnTo>
                  <a:pt x="0" y="1371600"/>
                </a:lnTo>
                <a:lnTo>
                  <a:pt x="0" y="0"/>
                </a:lnTo>
                <a:lnTo>
                  <a:pt x="42862" y="0"/>
                </a:lnTo>
                <a:lnTo>
                  <a:pt x="42862" y="1371600"/>
                </a:lnTo>
                <a:close/>
              </a:path>
            </a:pathLst>
          </a:custGeom>
          <a:solidFill>
            <a:srgbClr val="0078EF"/>
          </a:solidFill>
        </p:spPr>
        <p:txBody>
          <a:bodyPr wrap="square" lIns="0" tIns="0" rIns="0" bIns="0" rtlCol="0"/>
          <a:lstStyle/>
          <a:p/>
        </p:txBody>
      </p:sp>
      <p:sp>
        <p:nvSpPr>
          <p:cNvPr id="5" name="object 5"/>
          <p:cNvSpPr txBox="1">
            <a:spLocks noGrp="1"/>
          </p:cNvSpPr>
          <p:nvPr>
            <p:ph type="title"/>
          </p:nvPr>
        </p:nvSpPr>
        <p:spPr>
          <a:xfrm>
            <a:off x="993140" y="804465"/>
            <a:ext cx="3581400" cy="558800"/>
          </a:xfrm>
          <a:prstGeom prst="rect">
            <a:avLst/>
          </a:prstGeom>
        </p:spPr>
        <p:txBody>
          <a:bodyPr vert="horz" wrap="square" lIns="0" tIns="12700" rIns="0" bIns="0" rtlCol="0">
            <a:spAutoFit/>
          </a:bodyPr>
          <a:lstStyle/>
          <a:p>
            <a:pPr marL="12700">
              <a:lnSpc>
                <a:spcPct val="100000"/>
              </a:lnSpc>
              <a:spcBef>
                <a:spcPts val="100"/>
              </a:spcBef>
            </a:pPr>
            <a:r>
              <a:rPr sz="3500" spc="-10">
                <a:solidFill>
                  <a:srgbClr val="66FFFF"/>
                </a:solidFill>
              </a:rPr>
              <a:t>一、携带管制刀具</a:t>
            </a:r>
            <a:endParaRPr sz="3500"/>
          </a:p>
        </p:txBody>
      </p:sp>
      <p:sp>
        <p:nvSpPr>
          <p:cNvPr id="6" name="object 6"/>
          <p:cNvSpPr txBox="1"/>
          <p:nvPr/>
        </p:nvSpPr>
        <p:spPr>
          <a:xfrm>
            <a:off x="547052" y="1353006"/>
            <a:ext cx="8191500" cy="3609975"/>
          </a:xfrm>
          <a:prstGeom prst="rect">
            <a:avLst/>
          </a:prstGeom>
        </p:spPr>
        <p:txBody>
          <a:bodyPr vert="horz" wrap="square" lIns="0" tIns="12700" rIns="0" bIns="0" rtlCol="0">
            <a:spAutoFit/>
          </a:bodyPr>
          <a:lstStyle/>
          <a:p>
            <a:pPr marL="355600" indent="-342900">
              <a:lnSpc>
                <a:spcPct val="100000"/>
              </a:lnSpc>
              <a:spcBef>
                <a:spcPts val="100"/>
              </a:spcBef>
              <a:buClr>
                <a:srgbClr val="0078EF"/>
              </a:buClr>
              <a:buSzPct val="85714"/>
              <a:buFont typeface="Wingdings"/>
              <a:buChar char=""/>
              <a:tabLst>
                <a:tab pos="355600"/>
              </a:tabLst>
            </a:pPr>
            <a:r>
              <a:rPr sz="2800" spc="-5">
                <a:solidFill>
                  <a:srgbClr val="FFFFFF"/>
                </a:solidFill>
                <a:latin typeface="宋体"/>
                <a:cs typeface="宋体"/>
              </a:rPr>
              <a:t>《治安管理处罚条例》第二十条规定：</a:t>
            </a:r>
            <a:endParaRPr sz="2800">
              <a:latin typeface="宋体"/>
              <a:cs typeface="宋体"/>
            </a:endParaRPr>
          </a:p>
          <a:p>
            <a:pPr marL="354965" marR="5080" indent="546100">
              <a:lnSpc>
                <a:spcPct val="89200"/>
              </a:lnSpc>
              <a:spcBef>
                <a:spcPts val="415"/>
              </a:spcBef>
            </a:pPr>
            <a:r>
              <a:rPr sz="2800">
                <a:solidFill>
                  <a:srgbClr val="FFFF00"/>
                </a:solidFill>
                <a:latin typeface="宋体"/>
                <a:cs typeface="宋体"/>
              </a:rPr>
              <a:t>非法制造、贩卖、</a:t>
            </a:r>
            <a:r>
              <a:rPr sz="2950" b="1" u="heavy" spc="-180">
                <a:solidFill>
                  <a:srgbClr val="FFFF00"/>
                </a:solidFill>
                <a:uFill>
                  <a:solidFill>
                    <a:srgbClr val="FFFF00"/>
                  </a:solidFill>
                </a:uFill>
                <a:latin typeface="Microsoft JhengHei"/>
                <a:cs typeface="Microsoft JhengHei"/>
              </a:rPr>
              <a:t>携带匕首、三棱刀、强簧刀或其他管制刀具的，处十五日以下拘留，二百元以下罚款或警告</a:t>
            </a:r>
            <a:r>
              <a:rPr sz="2800">
                <a:solidFill>
                  <a:srgbClr val="FFFFFF"/>
                </a:solidFill>
                <a:latin typeface="宋体"/>
                <a:cs typeface="宋体"/>
              </a:rPr>
              <a:t>。这些刀具之所以禁止携带，因其威胁着人的生命安全。携带管制刀具容易发生人身伤亡事件，特别是青少年正是身体发育阶段，精力旺盛，但由于法制观念和是非观念淡薄，争强好胜，行动盲目而不计后果，携带管制刀具，极易一时冲</a:t>
            </a:r>
            <a:r>
              <a:rPr sz="2800" spc="-2870">
                <a:solidFill>
                  <a:srgbClr val="FFFFFF"/>
                </a:solidFill>
                <a:latin typeface="宋体"/>
                <a:cs typeface="宋体"/>
              </a:rPr>
              <a:t>动</a:t>
            </a:r>
            <a:r>
              <a:rPr sz="2800">
                <a:solidFill>
                  <a:srgbClr val="FFFFFF"/>
                </a:solidFill>
                <a:latin typeface="宋体"/>
                <a:cs typeface="宋体"/>
              </a:rPr>
              <a:t>，酿成不该发生的悲剧。</a:t>
            </a:r>
            <a:endParaRPr sz="28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31900" y="457199"/>
            <a:ext cx="243204" cy="1371600"/>
          </a:xfrm>
          <a:custGeom>
            <a:rect l="l" t="t" r="r" b="b"/>
            <a:pathLst>
              <a:path w="243203" h="1371600">
                <a:moveTo>
                  <a:pt x="42862" y="0"/>
                </a:moveTo>
                <a:lnTo>
                  <a:pt x="0" y="0"/>
                </a:lnTo>
                <a:lnTo>
                  <a:pt x="0" y="1160462"/>
                </a:lnTo>
                <a:lnTo>
                  <a:pt x="42862" y="1160462"/>
                </a:lnTo>
                <a:lnTo>
                  <a:pt x="42862" y="0"/>
                </a:lnTo>
                <a:close/>
              </a:path>
              <a:path w="243203" h="1371600">
                <a:moveTo>
                  <a:pt x="144462" y="0"/>
                </a:moveTo>
                <a:lnTo>
                  <a:pt x="100012" y="0"/>
                </a:lnTo>
                <a:lnTo>
                  <a:pt x="100012" y="1270000"/>
                </a:lnTo>
                <a:lnTo>
                  <a:pt x="144462" y="1270000"/>
                </a:lnTo>
                <a:lnTo>
                  <a:pt x="144462" y="0"/>
                </a:lnTo>
                <a:close/>
              </a:path>
              <a:path w="243203" h="1371600">
                <a:moveTo>
                  <a:pt x="242887" y="0"/>
                </a:moveTo>
                <a:lnTo>
                  <a:pt x="200025" y="0"/>
                </a:lnTo>
                <a:lnTo>
                  <a:pt x="200025" y="1371600"/>
                </a:lnTo>
                <a:lnTo>
                  <a:pt x="242887" y="1371600"/>
                </a:lnTo>
                <a:lnTo>
                  <a:pt x="242887" y="0"/>
                </a:lnTo>
                <a:close/>
              </a:path>
            </a:pathLst>
          </a:custGeom>
          <a:solidFill>
            <a:srgbClr val="0078EF"/>
          </a:solidFill>
        </p:spPr>
        <p:txBody>
          <a:bodyPr wrap="square" lIns="0" tIns="0" rIns="0" bIns="0" rtlCol="0"/>
          <a:lstStyle/>
          <a:p/>
        </p:txBody>
      </p:sp>
      <p:sp>
        <p:nvSpPr>
          <p:cNvPr id="3" name="object 3"/>
          <p:cNvSpPr txBox="1">
            <a:spLocks noGrp="1"/>
          </p:cNvSpPr>
          <p:nvPr>
            <p:ph type="title"/>
          </p:nvPr>
        </p:nvSpPr>
        <p:spPr>
          <a:xfrm>
            <a:off x="993140" y="444102"/>
            <a:ext cx="4914900" cy="558800"/>
          </a:xfrm>
          <a:prstGeom prst="rect">
            <a:avLst/>
          </a:prstGeom>
        </p:spPr>
        <p:txBody>
          <a:bodyPr vert="horz" wrap="square" lIns="0" tIns="12700" rIns="0" bIns="0" rtlCol="0">
            <a:spAutoFit/>
          </a:bodyPr>
          <a:lstStyle/>
          <a:p>
            <a:pPr marL="12700">
              <a:lnSpc>
                <a:spcPct val="100000"/>
              </a:lnSpc>
              <a:spcBef>
                <a:spcPts val="100"/>
              </a:spcBef>
            </a:pPr>
            <a:r>
              <a:rPr sz="3500" spc="-5">
                <a:solidFill>
                  <a:srgbClr val="66FFFF"/>
                </a:solidFill>
              </a:rPr>
              <a:t>二、打架斗殴，伤害他人</a:t>
            </a:r>
            <a:endParaRPr sz="3500"/>
          </a:p>
        </p:txBody>
      </p:sp>
      <p:sp>
        <p:nvSpPr>
          <p:cNvPr id="4" name="object 4"/>
          <p:cNvSpPr/>
          <p:nvPr/>
        </p:nvSpPr>
        <p:spPr>
          <a:xfrm>
            <a:off x="1286828" y="1432369"/>
            <a:ext cx="3657600" cy="21590"/>
          </a:xfrm>
          <a:custGeom>
            <a:rect l="l" t="t" r="r" b="b"/>
            <a:pathLst>
              <a:path w="3657600" h="21590">
                <a:moveTo>
                  <a:pt x="3657599" y="21335"/>
                </a:moveTo>
                <a:lnTo>
                  <a:pt x="0" y="21335"/>
                </a:lnTo>
                <a:lnTo>
                  <a:pt x="0" y="0"/>
                </a:lnTo>
                <a:lnTo>
                  <a:pt x="3657599" y="0"/>
                </a:lnTo>
                <a:lnTo>
                  <a:pt x="3657599" y="21335"/>
                </a:lnTo>
                <a:close/>
              </a:path>
            </a:pathLst>
          </a:custGeom>
          <a:solidFill>
            <a:srgbClr val="FF0000"/>
          </a:solidFill>
        </p:spPr>
        <p:txBody>
          <a:bodyPr wrap="square" lIns="0" tIns="0" rIns="0" bIns="0" rtlCol="0"/>
          <a:lstStyle/>
          <a:p/>
        </p:txBody>
      </p:sp>
      <p:sp>
        <p:nvSpPr>
          <p:cNvPr id="5" name="object 5"/>
          <p:cNvSpPr txBox="1"/>
          <p:nvPr/>
        </p:nvSpPr>
        <p:spPr>
          <a:xfrm>
            <a:off x="931228" y="1095057"/>
            <a:ext cx="8293100" cy="4195445"/>
          </a:xfrm>
          <a:prstGeom prst="rect">
            <a:avLst/>
          </a:prstGeom>
        </p:spPr>
        <p:txBody>
          <a:bodyPr vert="horz" wrap="square" lIns="0" tIns="12700" rIns="0" bIns="0" rtlCol="0">
            <a:spAutoFit/>
          </a:bodyPr>
          <a:lstStyle/>
          <a:p>
            <a:pPr marL="355600" marR="309880" indent="-342900" algn="just">
              <a:lnSpc>
                <a:spcPct val="100000"/>
              </a:lnSpc>
              <a:spcBef>
                <a:spcPts val="100"/>
              </a:spcBef>
              <a:buClr>
                <a:srgbClr val="0078EF"/>
              </a:buClr>
              <a:buSzPct val="85416"/>
              <a:buFont typeface="Wingdings"/>
              <a:buChar char=""/>
              <a:tabLst>
                <a:tab pos="355600"/>
              </a:tabLst>
            </a:pPr>
            <a:r>
              <a:rPr sz="2400" b="1">
                <a:solidFill>
                  <a:srgbClr val="FF0000"/>
                </a:solidFill>
                <a:latin typeface="Microsoft JhengHei"/>
                <a:cs typeface="Microsoft JhengHei"/>
              </a:rPr>
              <a:t>讲文明礼貌，待人恭敬谦让</a:t>
            </a:r>
            <a:r>
              <a:rPr sz="2400" spc="-5">
                <a:solidFill>
                  <a:srgbClr val="FFFFFF"/>
                </a:solidFill>
                <a:latin typeface="宋体"/>
                <a:cs typeface="宋体"/>
              </a:rPr>
              <a:t>，已成为时代风尚。要求我们从小养成好的行为习惯。如果从小养成了这种不良行为，</a:t>
            </a:r>
            <a:r>
              <a:rPr sz="2400" spc="-10">
                <a:solidFill>
                  <a:srgbClr val="FFFFFF"/>
                </a:solidFill>
                <a:latin typeface="宋体"/>
                <a:cs typeface="宋体"/>
              </a:rPr>
              <a:t>危害无穷。</a:t>
            </a:r>
            <a:endParaRPr sz="2400">
              <a:latin typeface="宋体"/>
              <a:cs typeface="宋体"/>
            </a:endParaRPr>
          </a:p>
          <a:p>
            <a:pPr marL="355600" indent="-342900" algn="just">
              <a:lnSpc>
                <a:spcPct val="100000"/>
              </a:lnSpc>
              <a:spcBef>
                <a:spcPts val="575"/>
              </a:spcBef>
              <a:buClr>
                <a:srgbClr val="0078EF"/>
              </a:buClr>
              <a:buSzPct val="85416"/>
              <a:buFont typeface="Wingdings"/>
              <a:buChar char=""/>
              <a:tabLst>
                <a:tab pos="355600"/>
              </a:tabLst>
            </a:pPr>
            <a:r>
              <a:rPr sz="2400" spc="-10">
                <a:solidFill>
                  <a:srgbClr val="FF0000"/>
                </a:solidFill>
                <a:latin typeface="宋体"/>
                <a:cs typeface="宋体"/>
              </a:rPr>
              <a:t>谦让名人轶事：</a:t>
            </a:r>
            <a:endParaRPr sz="2400">
              <a:latin typeface="宋体"/>
              <a:cs typeface="宋体"/>
            </a:endParaRPr>
          </a:p>
          <a:p>
            <a:pPr marL="355600" marR="5080" indent="334010">
              <a:lnSpc>
                <a:spcPct val="100800"/>
              </a:lnSpc>
              <a:spcBef>
                <a:spcPts val="409"/>
              </a:spcBef>
            </a:pPr>
            <a:r>
              <a:rPr sz="2400">
                <a:solidFill>
                  <a:srgbClr val="FFFFFF"/>
                </a:solidFill>
                <a:latin typeface="宋体"/>
                <a:cs typeface="宋体"/>
              </a:rPr>
              <a:t>美国著名政治家帕金斯</a:t>
            </a:r>
            <a:r>
              <a:rPr sz="2400" spc="-10">
                <a:solidFill>
                  <a:srgbClr val="FFFFFF"/>
                </a:solidFill>
                <a:latin typeface="Arial"/>
                <a:cs typeface="Arial"/>
              </a:rPr>
              <a:t>30</a:t>
            </a:r>
            <a:r>
              <a:rPr sz="2400" spc="-5">
                <a:solidFill>
                  <a:srgbClr val="FFFFFF"/>
                </a:solidFill>
                <a:latin typeface="宋体"/>
                <a:cs typeface="宋体"/>
              </a:rPr>
              <a:t>岁那年任芝加哥大学的校长，有人怀疑他那样年轻是否是能胜任大学校长职位，他知道</a:t>
            </a:r>
            <a:r>
              <a:rPr sz="2400" spc="-50">
                <a:solidFill>
                  <a:srgbClr val="FFFFFF"/>
                </a:solidFill>
                <a:latin typeface="宋体"/>
                <a:cs typeface="宋体"/>
              </a:rPr>
              <a:t> </a:t>
            </a:r>
            <a:r>
              <a:rPr sz="2400">
                <a:solidFill>
                  <a:srgbClr val="FFFFFF"/>
                </a:solidFill>
                <a:latin typeface="宋体"/>
                <a:cs typeface="宋体"/>
              </a:rPr>
              <a:t>后说了一句</a:t>
            </a:r>
            <a:r>
              <a:rPr sz="2400">
                <a:solidFill>
                  <a:srgbClr val="FFFFFF"/>
                </a:solidFill>
                <a:latin typeface="Arial"/>
                <a:cs typeface="Arial"/>
              </a:rPr>
              <a:t>“</a:t>
            </a:r>
            <a:r>
              <a:rPr sz="2400">
                <a:solidFill>
                  <a:srgbClr val="FFFFFF"/>
                </a:solidFill>
                <a:latin typeface="宋体"/>
                <a:cs typeface="宋体"/>
              </a:rPr>
              <a:t>一个</a:t>
            </a:r>
            <a:r>
              <a:rPr sz="2400" spc="-10">
                <a:solidFill>
                  <a:srgbClr val="FFFFFF"/>
                </a:solidFill>
                <a:latin typeface="Arial"/>
                <a:cs typeface="Arial"/>
              </a:rPr>
              <a:t>30</a:t>
            </a:r>
            <a:r>
              <a:rPr sz="2400" spc="-5">
                <a:solidFill>
                  <a:srgbClr val="FFFFFF"/>
                </a:solidFill>
                <a:latin typeface="宋体"/>
                <a:cs typeface="宋体"/>
              </a:rPr>
              <a:t>岁的人所知道的是那么少，需要依赖他</a:t>
            </a:r>
            <a:r>
              <a:rPr sz="2400">
                <a:solidFill>
                  <a:srgbClr val="FFFFFF"/>
                </a:solidFill>
                <a:latin typeface="宋体"/>
                <a:cs typeface="宋体"/>
              </a:rPr>
              <a:t>的助手兼代理校长的地方是那么多</a:t>
            </a:r>
            <a:r>
              <a:rPr sz="2400">
                <a:solidFill>
                  <a:srgbClr val="FFFFFF"/>
                </a:solidFill>
                <a:latin typeface="Arial"/>
                <a:cs typeface="Arial"/>
              </a:rPr>
              <a:t>”</a:t>
            </a:r>
            <a:r>
              <a:rPr sz="2400" spc="-5">
                <a:solidFill>
                  <a:srgbClr val="FFFFFF"/>
                </a:solidFill>
                <a:latin typeface="宋体"/>
                <a:cs typeface="宋体"/>
              </a:rPr>
              <a:t>。就短短这一句话，使那些原来怀疑他的人一下子放心了，对他敬意倍增。我们</a:t>
            </a:r>
            <a:r>
              <a:rPr sz="2400" spc="-50">
                <a:solidFill>
                  <a:srgbClr val="FFFFFF"/>
                </a:solidFill>
                <a:latin typeface="宋体"/>
                <a:cs typeface="宋体"/>
              </a:rPr>
              <a:t> </a:t>
            </a:r>
            <a:r>
              <a:rPr sz="2400" spc="-5">
                <a:solidFill>
                  <a:srgbClr val="FFFFFF"/>
                </a:solidFill>
                <a:latin typeface="宋体"/>
                <a:cs typeface="宋体"/>
              </a:rPr>
              <a:t>经常讲一句话，叫有理也要让三分。我们在平时学习工作、生活中也应学习这位校长忍让的胸怀。</a:t>
            </a:r>
            <a:endParaRPr sz="24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https://d.book118.com/777052036150006026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66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21</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21</vt:i4>
      </vt:variant>
    </vt:vector>
  </HeadingPairs>
  <TitlesOfParts>
    <vt:vector baseType="lpstr" size="31">
      <vt:lpstr>Arial</vt:lpstr>
      <vt:lpstr>Calibri</vt:lpstr>
      <vt:lpstr>Microsoft JhengHei</vt:lpstr>
      <vt:lpstr>宋体</vt:lpstr>
      <vt:lpstr>黑体</vt:lpstr>
      <vt:lpstr>微软雅黑</vt:lpstr>
      <vt:lpstr>MS Gothic</vt:lpstr>
      <vt:lpstr>Wingdings</vt:lpstr>
      <vt:lpstr>Times New Roman</vt:lpstr>
      <vt:lpstr>Office Theme</vt:lpstr>
      <vt:lpstr>PowerPoint Presentation</vt:lpstr>
      <vt:lpstr>一、遵纪守法从生活点滴谈起</vt:lpstr>
      <vt:lpstr>PowerPoint Presentation</vt:lpstr>
      <vt:lpstr>二、	是对还是错</vt:lpstr>
      <vt:lpstr>是对还是错</vt:lpstr>
      <vt:lpstr>三、比划猜猜猜</vt:lpstr>
      <vt:lpstr>四.答题竞赛（看我最棒)</vt:lpstr>
      <vt:lpstr>PowerPoint Presentation</vt:lpstr>
      <vt:lpstr>PowerPoint Presentation</vt:lpstr>
      <vt:lpstr>PowerPoint Presentation</vt:lpstr>
      <vt:lpstr>PowerPoint Presentation</vt:lpstr>
      <vt:lpstr>严重不良行为：</vt:lpstr>
      <vt:lpstr>中度不良行为：</vt:lpstr>
      <vt:lpstr>轻度不良行为</vt:lpstr>
      <vt:lpstr>问题2、青少年违法犯罪的自身原因还有</vt:lpstr>
      <vt:lpstr>自我预防——</vt:lpstr>
      <vt:lpstr>PowerPoint Presentation</vt:lpstr>
      <vt:lpstr>《治安管理处罚条例》第二十条规定：</vt:lpstr>
      <vt:lpstr>一、携带管制刀具</vt:lpstr>
      <vt:lpstr>二、打架斗殴，伤害他人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2024-09-01T04:12:27.257</cp:lastPrinted>
  <dcterms:created xsi:type="dcterms:W3CDTF">2024-08-31T20:12:27Z</dcterms:created>
  <dcterms:modified xsi:type="dcterms:W3CDTF">2024-08-31T20:12:28Z</dcterms:modified>
</cp:coreProperties>
</file>