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5DE72-EE38-4A2B-9305-C3C0D148B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559E2-0739-4129-8D59-83590F81C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5CD36-08FF-4B0B-BD91-DCEBB8844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3ED31E-AA85-4607-B87C-E2932C80D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A067D6-554D-4B80-84F9-07BFC2C7C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549F0B-142E-4DDE-84FA-B95C6125A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D85F5A-5E13-4D3F-8992-F1BAB57FC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45436-5145-4516-A55C-4F4948443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B7B92-F206-4F34-A399-9275F57F6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122DB-BFCF-43F1-8013-31F616A63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B1695-E394-48BF-9FC3-BC5BDB31B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52042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公司安全培训短视频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公司安全培训的重要性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https://d.book118.com/777052042035006034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2024-09-08T01:20:14.612</cp:lastPrinted>
  <dcterms:created xsi:type="dcterms:W3CDTF">2024-09-07T17:20:14Z</dcterms:created>
  <dcterms:modified xsi:type="dcterms:W3CDTF">2024-09-07T17:20:16Z</dcterms:modified>
</cp:coreProperties>
</file>