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5E26FD-518D-4132-9516-FFD7F642D0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79F2A8-41EA-467D-B50B-7EB7326782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8EA9FA-212D-4AAA-929C-84038C54FC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24AFB4-E5D3-4EA7-9CFF-FEC5AC768C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7AD92D3-63FB-4BD8-906F-A03C4F217C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6CEB429-6D09-4D85-9E06-12BAA91B19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31F1BE5-4942-468F-836D-C46ECBEBBF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391BA8-8F8A-41C7-B9F4-8EB455A45A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382CE9-C1E1-4777-9397-8DFBDFB8B0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0EBD08-5AAC-499D-99DE-66A46DAA11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9567ED-07F6-4139-9B2E-1389E975C2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7052051051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交叉韧带损伤术后护理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生活方式调整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复查与随访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此阶段主要进行伤口愈合和初步的功能恢复，患者需保持休息，避免剧烈活动。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术后1-2周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术后2-4周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术后4-8周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此阶段可逐渐增加关节活动度，进行轻度的康复训练，如关节屈伸、肌肉收缩等。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此阶段可逐渐增加康复训练的强度和难度，逐渐恢复正常的关节功能。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术后恢复期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物理治疗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放松和呼吸练习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术后疼痛管理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4567" r="14567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22764" r="22764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9903" b="1990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73" r="1657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医生会开具止痛药，如非处方药或处方药，以缓解术后疼痛。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如冰敷、热敷、电疗等，有助于减轻疼痛和肿胀。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深呼吸和冥想等放松技巧有助于缓解疼痛。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与心理医生交流，学习应对疼痛的技巧，如分散注意力、放松训练等。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患者需保持静止休息，避免剧烈活动以促进伤口愈合。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7333" r="1733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7458" r="17458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术后早期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在医生的指导下，可逐渐增加关节活动度，进行轻度的康复训练。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术后中期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根据恢复情况，逐渐恢复正常的活动和运动，但仍需避免剧烈和高风险的活动。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术后后期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术后活动限制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物理治疗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冷敷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在术后初期，使用冰袋进行冷敷，有助于减轻肿胀和疼痛。每次冷敷时间建议为20-30分钟，每天3-4次。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热敷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在术后中后期，使用热水袋进行热敷，有助于促进血液循环和肌肉松弛，缓解肌肉疲劳和僵硬。每次热敷时间建议为20-30分钟，每天2-3次。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冷热敷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0904" b="1090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6650" r="665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物理疗法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电刺激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通过电刺激促进血液循环和新陈代谢，加速康复进程。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超声波治疗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利用超声波的振动作用，放松肌肉、缓解疼痛。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激光治疗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利用激光的生物刺激作用，促进组织修复和再生。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在术后早期，可以在医生指导下进行膝关节屈伸练习，以恢复关节活动度和肌肉力量。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3333" r="1333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膝关节屈伸练习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通过进行腿部肌肉的等长收缩和等张收缩训练，增强肌肉力量和耐力。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肌力训练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32833" r="3283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600" r="146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进行平衡训练和协调性训练，提高关节稳定性和身体平衡能力。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平衡与协调训练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康复锻炼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https://d.book118.com/777052051051006032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2024-09-05T03:11:48.628</cp:lastPrinted>
  <dcterms:created xsi:type="dcterms:W3CDTF">2024-09-04T19:11:48Z</dcterms:created>
  <dcterms:modified xsi:type="dcterms:W3CDTF">2024-09-04T19:11:50Z</dcterms:modified>
</cp:coreProperties>
</file>