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3910-AB3E-408B-BC5B-53F656B7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2871-9E49-4768-AAEB-6AF6139B9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8CB95-D2BE-429D-BE61-68B149511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CB242-332B-48DA-AFE0-32D01CC5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3F7271-95F1-4A3C-ABAD-62C0496CB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DFF9C-4623-4E9E-855D-DE8690D2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41B43A-0407-406B-AF34-DF7DD47E0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0B5E4-CA51-47CC-AB4F-2E5C882EA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1179E-9268-47F6-8A68-05F7B17D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04891-3FFC-4CCF-A365-35E0CF5F2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91546-2305-4D2E-9046-5E9764050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53122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党员查找问题整改措施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党员问题查找概述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党员问题整改方案制定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党员问题整改措施落实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党员问题整改成效评估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落实全面从严治党要求，加强党员队伍建设。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查找和整改党员存在的问题，提高党员素质。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推动基层党组织建设，促进党的各项工作顺利开展。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本次汇报涵盖全体党员，包括正式党员和预备党员。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汇报内容主要包括党员查找问题整改措施的实施情况、成效及存在的问题等。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汇报对象为上级党组织和相关部门。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党员问题查找概述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促进党员个人成长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问题查找有助于党员认识自身不足，明确改进方向，实现个人成长和进步。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推动党组织建设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党组织通过问题查找，可以发现组织内部存在的问题，及时采取措施加以解决，推动党组织建设向更高水平发展。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保持党的先进性和纯洁性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通过查找问题，及时纠正党员的错误思想和行为，确保党员始终保持先进性和纯洁性。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问题查找的重要性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听取意见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通过民主生活会、座谈会等方式，广泛听取其他党员、群众的意见和建议，发现自身存在的问题。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对照检查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对照党章党规、对照党的纪律、对照人民群众期望进行对照检查，找出差距和不足。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深入实际、深入基层、深入群众进行调查研究，了解真实情况，发现存在的问题。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党员应定期进行自我反思，审视自己的思想、言行是否符合党的要求和人民群众的期望。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问题查找的方法与步骤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125" r="5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理想信念动摇、对党的路线方针政策理解不深不透、政治意识不强等。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思想问题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作风问题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纪律问题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道德问题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形式主义、官僚主义、享乐主义和奢靡之风等“四风”问题，以及工作不实、服务群众不到位等问题。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违反党的政治纪律、组织纪律、廉洁纪律、群众纪律、工作纪律和生活纪律等行为。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违反社会公德、职业道德、家庭美德等道德规范的行为，以及生活作风不检点等问题。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常见问题类型及表现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党员问题整改方案制定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针对查找出的问题，制定具体可行的整改措施。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坚持问题导向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优先解决影响党组织和党员形象、损害群众利益等突出问题。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确保整改措施可操作、可量化、可考核，力求取得实效。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制定整改方案的原则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明确整改目标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明确整改要达到的效果和标准，确保整改有方向、有标准。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针对查找出的问题，逐一制定具体的整改措施，包括时间节点、责任人和配合部门等。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强化责任落实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明确各级党组织和党员在整改中的责任，确保整改工作有人抓、有人管。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整改方案的内容与要求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整改方案需经上级党组织审批同意后方可实施，确保整改工作的严肃性和规范性。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按照整改方案的要求，分步实施整改措施，确保整改工作有序推进。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上级党组织要对下级党组织的整改工作进行监督检查，确保整改措施落到实处。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整改方案的审批与实施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https://d.book118.com/777053122201006053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2024-09-28T00:33:00.956</cp:lastPrinted>
  <dcterms:created xsi:type="dcterms:W3CDTF">2024-09-27T16:33:00Z</dcterms:created>
  <dcterms:modified xsi:type="dcterms:W3CDTF">2024-09-27T16:33:03Z</dcterms:modified>
</cp:coreProperties>
</file>