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4ADDCD5-CDD0-4F1F-9FBA-2A250461063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65AEE-CA71-47E6-89EE-B5A8C921A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0F001-D75C-4995-B984-016DBAA81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5BF5E-3813-4679-BBA8-371C0AD27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68F5F2-C869-41CD-83E6-1D4F52784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CB849C-C417-4E58-8CE0-215996440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0A3480-8D07-4EA9-AE2B-C659362EA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051171-3B10-426D-913B-7D368825E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D2376E-8F2E-4A68-A16E-702CE28AD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AB4C03-1D22-4280-BF83-7E5128A43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FD77B-6584-4166-B939-0086952B2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C54CC-D34D-46E5-AFBD-6A61DDDE4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7F7AD72-EE2E-4256-AD66-F68D3A40B2E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E0898F7-F4A8-44A4-BFE5-2BB90D40C24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5.jpeg" /><Relationship Id="rId4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0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Relationship Id="rId4" Type="http://schemas.openxmlformats.org/officeDocument/2006/relationships/image" Target="../media/image9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Relationship Id="rId4" Type="http://schemas.openxmlformats.org/officeDocument/2006/relationships/image" Target="../media/image9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0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05411200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7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73" name="图片 6"/>
          <p:cNvPicPr/>
          <p:nvPr/>
        </p:nvPicPr>
        <p:blipFill>
          <a:blip r:embed="rId3"/>
          <a:stretch>
            <a:fillRect/>
          </a:stretch>
        </p:blipFill>
        <p:spPr>
          <a:xfrm>
            <a:off x="5052240" y="2875680"/>
            <a:ext cx="7139520" cy="3644640"/>
          </a:xfrm>
          <a:prstGeom prst="rect">
            <a:avLst/>
          </a:prstGeom>
          <a:ln w="0">
            <a:noFill/>
          </a:ln>
        </p:spPr>
      </p:pic>
      <p:pic>
        <p:nvPicPr>
          <p:cNvPr id="74" name="图片 9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3693600"/>
            <a:ext cx="12191760" cy="3164040"/>
          </a:xfrm>
          <a:prstGeom prst="rect">
            <a:avLst/>
          </a:prstGeom>
          <a:ln w="0">
            <a:noFill/>
          </a:ln>
        </p:spPr>
      </p:pic>
      <p:pic>
        <p:nvPicPr>
          <p:cNvPr id="75" name="图片 10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6095520" cy="2001600"/>
          </a:xfrm>
          <a:prstGeom prst="rect">
            <a:avLst/>
          </a:prstGeom>
          <a:ln w="0">
            <a:noFill/>
          </a:ln>
        </p:spPr>
      </p:pic>
      <p:sp>
        <p:nvSpPr>
          <p:cNvPr id="76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人事行政优化成果总结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" name="文本框 3"/>
          <p:cNvSpPr/>
          <p:nvPr/>
        </p:nvSpPr>
        <p:spPr>
          <a:xfrm>
            <a:off x="988200" y="424368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9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80" name="图片 9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人事行政优化成果总结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人事行政流程优化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人力资源管理优化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行政服务优化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绩效管理优化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84" name="图片 12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pic>
        <p:nvPicPr>
          <p:cNvPr id="85" name="图片 14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634680"/>
            <a:ext cx="12191760" cy="6093720"/>
          </a:xfrm>
          <a:prstGeom prst="rect">
            <a:avLst/>
          </a:prstGeom>
          <a:ln w="0">
            <a:noFill/>
          </a:ln>
        </p:spPr>
      </p:pic>
      <p:pic>
        <p:nvPicPr>
          <p:cNvPr id="86" name="图片 9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3402000"/>
            <a:ext cx="12191760" cy="3455640"/>
          </a:xfrm>
          <a:prstGeom prst="rect">
            <a:avLst/>
          </a:prstGeom>
          <a:ln w="0">
            <a:noFill/>
          </a:ln>
        </p:spPr>
      </p:pic>
      <p:sp>
        <p:nvSpPr>
          <p:cNvPr id="87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8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人事行政优化成果总结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91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92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人事行政优化的概念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通过简化流程和提高效率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提高员工工作效率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改善工作环境和员工满意度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促进组织发展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03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04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0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增强竞争力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提高服务质量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加强管理监督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人事行政优化的意义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降低成本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简化手续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优化资源分配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8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19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20" name="图片 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人事行政优化的目标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简化流程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降低成本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2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33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34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3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人事行政优化的策略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人事行政优化的策略包括制定明确的政策和规章、优化组织结构、引入信息化技术、加强员工培训、建立绩效考核制度和完善行政服务流程。这些策略有助于提高工作效率和员工满意度，进而增强企业竞争力。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4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41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42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人事行政优化的策略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明确工作方向和规范行为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制定政策和规章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合理配置人力资源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优化组织结构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引入信息化技术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提升员工能力和积极性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加强员工培训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2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153" name="图片 12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pic>
        <p:nvPicPr>
          <p:cNvPr id="154" name="图片 14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634680"/>
            <a:ext cx="12191760" cy="6093720"/>
          </a:xfrm>
          <a:prstGeom prst="rect">
            <a:avLst/>
          </a:prstGeom>
          <a:ln w="0">
            <a:noFill/>
          </a:ln>
        </p:spPr>
      </p:pic>
      <p:pic>
        <p:nvPicPr>
          <p:cNvPr id="155" name="图片 9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3402000"/>
            <a:ext cx="12191760" cy="3455640"/>
          </a:xfrm>
          <a:prstGeom prst="rect">
            <a:avLst/>
          </a:prstGeom>
          <a:ln w="0">
            <a:noFill/>
          </a:ln>
        </p:spPr>
      </p:pic>
      <p:sp>
        <p:nvSpPr>
          <p:cNvPr id="156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7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人事行政流程优化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9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60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61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人事行政流程的分析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寻找问题与瓶颈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现状分析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解决痛点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问题识别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优化建议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1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72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73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7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优化流程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简化审批流程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加快处理速度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整合资源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避免重复劳动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提高资源利用率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引入自动化技术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提升服务质量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减少人为错误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流程优化的方法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精简流程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剔除不必要步骤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88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89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流程优化的关键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不遗漏任何环节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全面审视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吸收新鲜经验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引入新理念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自动化、信息化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技术手段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9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00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01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流程优化的实施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为实施流程优化，需要全员参与，建立有效沟通机制，确保每个环节顺利进行，达到预期效果。团队合作和沟通至关重要。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4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7" name="图片 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08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09" name="图片 17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10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1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人事行政流程优化是提高企业效率的关键一环，通过全面分析、精简优化、技术引入和团队合作，让人事行政工作更加高效、便捷，提升企业整体运营水平。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2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213" name="图片 12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pic>
        <p:nvPicPr>
          <p:cNvPr id="214" name="图片 14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634680"/>
            <a:ext cx="12191760" cy="6093720"/>
          </a:xfrm>
          <a:prstGeom prst="rect">
            <a:avLst/>
          </a:prstGeom>
          <a:ln w="0">
            <a:noFill/>
          </a:ln>
        </p:spPr>
      </p:pic>
      <p:pic>
        <p:nvPicPr>
          <p:cNvPr id="215" name="图片 9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3402000"/>
            <a:ext cx="12191760" cy="3455640"/>
          </a:xfrm>
          <a:prstGeom prst="rect">
            <a:avLst/>
          </a:prstGeom>
          <a:ln w="0">
            <a:noFill/>
          </a:ln>
        </p:spPr>
      </p:pic>
      <p:sp>
        <p:nvSpPr>
          <p:cNvPr id="216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7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人力资源管理优化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9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20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21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2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3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人力资源管理的重要性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人力资源是企业最重要的资产，优化人力资源管理可以提高员工的工作效率和满意度，进而推动组织的发展。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6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4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28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29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30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人力资源管理的目标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1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激发员工潜力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合理配置人才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实现组织目标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提升员工绩效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9" name="图片 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40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41" name="图片 17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42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人力资源管理的策略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3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优化招聘流程，吸引优秀人才。加强员工培训和发展，提升员工素质。建立绩效考核机制，激励员工表现。实施人才评价体系，保障人才稳定。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4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45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46" name="图片 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人力资源管理的实施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8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制定合理政策和方案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全面考虑员工和公司需求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实施人力资源管理优化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确保实施效果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https://d.book118.com/777054112001006053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人事行政优化成果总结</vt:lpstr>
      <vt:lpstr>目录</vt:lpstr>
      <vt:lpstr>第1章 人事行政优化成果总结</vt:lpstr>
      <vt:lpstr>人事行政优化的概念</vt:lpstr>
      <vt:lpstr>人事行政优化的意义</vt:lpstr>
      <vt:lpstr>人事行政优化的目标</vt:lpstr>
      <vt:lpstr> </vt:lpstr>
      <vt:lpstr>人事行政优化的策略</vt:lpstr>
      <vt:lpstr>第2章 人事行政流程优化</vt:lpstr>
      <vt:lpstr>人事行政流程的分析</vt:lpstr>
      <vt:lpstr>流程优化的方法</vt:lpstr>
      <vt:lpstr>流程优化的关键</vt:lpstr>
      <vt:lpstr> </vt:lpstr>
      <vt:lpstr>总结</vt:lpstr>
      <vt:lpstr>第3章 人力资源管理优化</vt:lpstr>
      <vt:lpstr> </vt:lpstr>
      <vt:lpstr>人力资源管理的目标</vt:lpstr>
      <vt:lpstr>人力资源管理的策略</vt:lpstr>
      <vt:lpstr>人力资源管理的实施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2024-09-26T16:47:58.848</cp:lastPrinted>
  <dcterms:created xsi:type="dcterms:W3CDTF">2024-09-26T08:47:58Z</dcterms:created>
  <dcterms:modified xsi:type="dcterms:W3CDTF">2024-09-26T08:48:00Z</dcterms:modified>
</cp:coreProperties>
</file>