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67947-5E41-4551-A164-CA539ECEA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73B92-0FA4-486F-80CC-171E754AD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9F0F5-50A4-4C82-9774-ECDA3D365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BCB69-3FD3-40B0-8EFE-6C7635AE7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9CFD75-98CC-4C79-B1D2-7A4551A00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186F32-E921-484D-9B98-A712D479A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B1690-0E68-43E1-86EA-F90E8C173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63ED5-28EB-4517-AB07-D25FA89F8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3C8F7-A7BA-4176-A8F2-CB9BC39B8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4ACAF-7227-4539-9AA3-46EF2196A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86BD6-1B4D-496D-838F-AAAA8F63A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54156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甲状腺癌术后业务查房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术后护理与注意事项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术后并发症及处理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术后复查与随访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甲状腺癌术后生活与工作指导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职业：公司职员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手术日期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手术团队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甲状腺全切术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外科主任、主治医生、护士长等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手术历时3小时，手术过程顺利，未出现并发症。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患者恢复良好，生命体征平稳，未出现并发症。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患者开始出现颈部疼痛，经检查无异常情况。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患者恢复良好，疼痛减轻，开始进行简单的颈部活动。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患者恢复良好，疼痛消失，开始进行日常生活和工作。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术后第一天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术后第三天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术后一周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术后两周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每日清洁伤口，避免感染。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按照医生的建议进行换药，确保伤口正常愈合。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避免颈部剧烈运动，防止伤口裂开。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睡眠时尽量保持平躺，避免压迫手术部位。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术后初期，建议食用流质食物，逐渐过渡到半流质和软食。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流质食物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增加蛋白质的摄入，有助于伤口愈合和身体恢复。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高蛋白食物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避免辛辣、油腻等刺激性食物，以免影响伤口愈合。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确保摄入足够的维生素和矿物质，提高免疫力。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补充维生素和矿物质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在医生允许的范围内，逐渐增加颈部活动，防止颈部僵硬。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肩部运动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全身锻炼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进行深呼吸和咳嗽训练，有助于排出呼吸道分泌物。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适当进行肩部运动，防止肩部僵硬和肌肉萎缩。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适当进行全身锻炼，如散步、太极等，促进身体恢复。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康复锻炼指导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https://d.book118.com/777054156141006040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2024-09-13T06:46:07.691</cp:lastPrinted>
  <dcterms:created xsi:type="dcterms:W3CDTF">2024-09-12T22:46:07Z</dcterms:created>
  <dcterms:modified xsi:type="dcterms:W3CDTF">2024-09-12T22:46:09Z</dcterms:modified>
</cp:coreProperties>
</file>