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57710-E65D-4582-93ED-800F2582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2A399-A65E-490D-B1E1-1B028B2D0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380DA-C804-47ED-BC15-6FFBEF9E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015F8-EB1C-4200-AED4-BCF1B562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797D1-9981-4E04-A012-BA3E4069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1DDAC-E4C3-47DF-8DB1-7E4ECDAA3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78627-A299-4DC7-AADC-45727E91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9AB2C-95F6-4768-A20C-63131264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ECA98-9786-428E-ADCE-B776BC7D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CD5B1-3386-409C-9C20-3235CC4FA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5E549-5421-49E7-92B1-0DAB57107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6126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22" r="273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胁痛是指以一侧或两侧胁肋部疼痛为主要表现的病证，是临床常见的症状之一。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胁痛定义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胁痛可按病因分为肝气郁结、瘀血阻络、湿热蕴结、肝阴不足等证型。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胁痛分类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胁痛概述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胁痛患者的护理评估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55" b="20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了解患者疼痛的部位、性质、程度和频率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通过观察患者的表情、姿势和语言，判断患者疼痛的严重程度，并记录疼痛的部位、性质、程度和频率，以便为后续护理和治疗提供依据。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评估患者的心理状态和情绪反应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观察患者的情绪变化，了解患者是否有焦虑、抑郁等心理问题，以及患者对疼痛的认知和应对方式，为制定个性化的心理护理方案提供依据。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评估患者的生活自理能力和生活质量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了解患者的生活习惯、日常活动和自理能力，评估患者的生活质量，为制定个性化的生活护理方案提供依据。同时，通过生活质量评估，可以及时发现患者的需求和问题，提高护理效果。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胁痛患者的护理措施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遵医嘱给予患者适当的止痛药，并观察药物疗效和不良反应。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采用物理疗法、按摩、针灸等非药物治疗方法缓解疼痛。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https://d.book118.com/777056126100006024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2024-08-28T14:56:28.734</cp:lastPrinted>
  <dcterms:created xsi:type="dcterms:W3CDTF">2024-08-28T06:56:28Z</dcterms:created>
  <dcterms:modified xsi:type="dcterms:W3CDTF">2024-08-28T06:56:30Z</dcterms:modified>
</cp:coreProperties>
</file>