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FE9345-2D0E-45FF-8DFE-708995AAB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695B8-3A28-4B18-92D4-22AE309C6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9469C3-501D-45CA-800B-19F564B87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DE3154-8EAF-4270-959E-E93633A99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D556FE-5F7D-4FA1-98A1-D9227D6123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62F499-2FB1-47A7-9D0F-ED90725E2E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F2BDDE-FF95-4CA1-B645-67231A1EF5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60DBA-694D-4042-AA3C-5A343DC23A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B2F65-72F3-40D2-A3ED-E55979461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65F931-5963-4448-AF8D-A66EF3874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603DFC-13F2-4FC0-B58C-2C1898319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6213203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虚拟现实艺术设计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虚拟现实艺术设计概述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虚拟现实艺术设计的技术基础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虚拟现实艺术设计的创作方法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虚拟现实艺术设计的案例分析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虚拟现实艺术设计的挑战与机遇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虚拟现实艺术设计的未来展望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虚拟现实艺术设计概述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虚拟现实艺术设计具有沉浸性、交互性、动态性和逼真性的特点，能够为观众提供身临其境的体验，并与虚拟环境进行互动，实现动态感知和逼真的视觉效果。</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虚拟现实艺术设计是一种将虚拟现实技术与艺术相结合的综合性设计领域，旨在创造具有沉浸感、交互性和想象力的虚拟艺术作品。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虚拟现实艺术设计起源于20世纪末的计算机图形学领域，随着计算机技术的不断发展，逐渐与艺术领域相结合，形成了这一全新的艺术设计形式。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随着虚拟现实技术的不断进步和应用领域的拓展，虚拟现实艺术设计也在不断发展壮大，涉及的领域包括游戏设计、影视制作、建筑设计、教育等。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虚拟现实艺术设计的起源与发展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技术创新</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应用拓展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跨界融合</a:t>
            </a:r>
          </a:p>
        </p:txBody>
      </p:sp>
      <p:pic>
        <p:nvPicPr>
          <p:cNvPr id="5" name="Picture 5"/>
          <p:cNvPicPr>
            <a:picLocks noChangeAspect="1"/>
          </p:cNvPicPr>
          <p:nvPr/>
        </p:nvPicPr>
        <p:blipFill>
          <a:blip r:embed="rId2"/>
          <a:srcRect l="5500" r="5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66" r="556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11" r="56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虚拟现实艺术设计的未来展望</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随着虚拟现实技术的不断发展和完善，虚拟现实艺术设计将会有更多的可能性，例如更高的逼真度、更丰富的交互方式以及更加智能的创作工具。</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随着虚拟现实技术的普及和应用领域的拓展，虚拟现实艺术设计将在更多领域得到应用，例如城市规划、医疗、教育等，为人们的生活和工作带来更多便利和创意。</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虚拟现实艺术设计将与其他领域进行更多的跨界融合，例如与音乐、文学、哲学等领域的结合，创造出更加丰富和多元的艺术作品。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虚拟现实艺术设计的技术基础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165" b="31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3D建模技术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3D建模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使用三维软件创建三维模型的过程，包括几何建模、纹理映射、光照处理等步骤。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建模软件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如Blender、3ds Max、Maya等，这些软件提供了丰富的建模工具和材质编辑功能，可以创建出逼真的三维模型。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模型优化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为了提高虚拟现实的性能和流畅度，需要对模型进行优化，如简化模型复杂性、使用LOD技术等。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实时渲染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在虚拟现实中，需要实时生成三维场景，以便用户能够实时观察和交互。实时渲染技术能够快速渲染三维场景，提供逼真的视觉效果。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渲染算法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包括光线追踪、扫描线渲染、延迟渲染等算法，这些算法能够提高渲染质量和效率。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硬件加速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利用GPU等硬件资源加速渲染过程，提高渲染性能。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实时渲染技术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交互设计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设计交互方式，如通过手柄、手套等设备与虚拟现实中的对象进行交互，提供自然、直观的交互体验。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提供适当的反馈，如声音、震动等，以增强用户的沉浸感和参与感。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用户输入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识别和处理用户的输入，如手势识别、眼动跟踪等，以便用户能够与虚拟现实中的对象进行交互。</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交互技术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传感器校准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对传感器数据进行校准和过滤，以提高数据的准确性和可靠性。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用于捕捉和传输用户在现实世界中的运动和行为，如位置跟踪器、运动捕捉系统等。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数据同步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将传感器数据与虚拟现实中的对象进行同步，以便用户在现实世界中的运动能够实时反映在虚拟现实中。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虚拟现实艺术设计的创作方法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虚拟现实艺术设计首先需要创意构思，即根据项目需求和目标，确定设计的主题、风格和表现形式。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创意构思</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创意构思的灵感可以来源于现实世界、其他艺术形式、科技趋势等多种来源，设计师需要保持敏锐的观察力和想象力。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灵感来源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在创意构思阶段，设计师需要通过实践来验证构思的有效性和可行性，不断调整和完善设计方案。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创意实践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创意构思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虚拟现实艺术设计的视觉表现需要符合用户的视觉习惯，使用清晰、简洁的视觉元素，营造出沉浸式的视觉体验。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视觉设计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虚拟现实艺术设计的交互设计需要考虑用户的行为习惯和心理预期，提供自然、直观的交互方式，增强用户的参与感和沉浸感。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交互设计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音效设计在虚拟现实艺术设计中也至关重要，合适的音效能够增强用户的感知体验，营造出更加真实的环境氛围。</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音效设计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设计表现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https://d.book118.com/777062132034006031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2024-09-03T07:24:59.942</cp:lastPrinted>
  <dcterms:created xsi:type="dcterms:W3CDTF">2024-09-02T23:24:59Z</dcterms:created>
  <dcterms:modified xsi:type="dcterms:W3CDTF">2024-09-02T23:25:02Z</dcterms:modified>
</cp:coreProperties>
</file>