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483BC-B670-46D2-895C-EADBCAFF8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950FB-9030-45FD-A16A-258A3CCCE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23C2F-4814-4484-802F-971ED18E0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4ED94-4AAC-4F65-97FB-F90295EB8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211029-4A4A-4CE3-BFD6-428F9A17B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9A4E34-3849-4423-A11F-025B984D8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3904FB-D355-4D4B-86BA-485B7E3EA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94B01-0C8F-4950-910C-EB0111B02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2AD8F-7081-4EF8-AA62-663FFC1E8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F52DC-6DEE-46F4-A69A-BC59321A9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670C1-DDC5-4754-8051-79277301B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63102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采石场安全制度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采石场安全制度概述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采石场作业安全规定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采石场设备与工具安全要求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采石场应急救援措施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采石场安全监督与检查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采石场安全教育与培训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采石场安全制度概述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提高采石场生产效率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安全制度的实施可以确保采石场生产活动的顺利进行，避免因事故导致的生产中断和损失。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符合法律法规要求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采石场安全制度符合国家和地方的安全生产法律法规要求，确保采石场的合法运营。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保障采石场工作人员的人身安全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通过实施安全制度，降低采石场工作过程中发生事故的风险，保障工作人员的生命安全。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750" b="7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建立安全生产责任制，明确各级管理人员和工作人员的安全职责。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强调预防措施的重要性，通过事先的防范和准备，降低事故发生的可能性。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运用人机工程学原理，合理安排人机关系，提高作业效率和安全性。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采石场内的所有设备和设施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包括采石机械、运输车辆、安全设施等。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采石场内的所有作业活动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包括采石、运输、破碎等作业过程。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采石场内的所有工作人员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包括采石、破碎、运输等各个环节的工作人员。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542" r="19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采石场作业安全规定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所有采石场工作人员必须接受安全培训，了解作业规程和应急措施。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确保所有采石设备和工具都符合安全标准，并在良好工作状态下。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检查设备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进行作业前现场风险评估，识别并消除潜在的安全隐患。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所有工作人员必须按规定穿戴个人防护用品，如安全帽、防护服、手套等。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穿戴防护用品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作业前安全准备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所有采石作业必须遵循安全操作规程，禁止违规操作。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遵循操作规程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定时休息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禁止酒后作业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在爆破、破碎等危险作业中，保持安全距离，防止飞石伤人。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合理安排工作时间，定时休息，避免疲劳作业。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严禁酒后进入采石场，严禁吸烟和携带易燃物品。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作业中安全操作规定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222" r="1422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作业结束后，对所有设备和工具进行安全检查，确保无隐患。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清理作业现场，确保无残留危险物品和障碍物。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现场清理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对当日作业进行记录，发现安全隐患或事故及时报告。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定期对采石场设备进行维护和保养，确保长期安全运行。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作业后安全检查与清理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采石场设备与工具安全要求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采石设备安全要求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采石设备应定期进行维护和保养，确保其正常运转，防止因设备故障导致安全事故。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在使用采石设备时，应严格按照操作规程进行，禁止违规操作和超负荷运转。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采石设备的安装和拆卸应由专业人员进行，以确保安全可靠。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运输设备应具备相应的安全装置，如刹车、转向、灯光等，以确保运输过程中的安全。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运输设备应定期进行安全检测，确保其性能良好，防止因设备故障导致安全事故。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005" b="800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在使用运输设备时，应严格按照操作规程进行，禁止超载、超速、违规变道等行为。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400" b="64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运输设备安全要求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https://d.book118.com/777063102152006043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2024-09-17T20:57:04.776</cp:lastPrinted>
  <dcterms:created xsi:type="dcterms:W3CDTF">2024-09-17T12:57:04Z</dcterms:created>
  <dcterms:modified xsi:type="dcterms:W3CDTF">2024-09-17T12:57:06Z</dcterms:modified>
</cp:coreProperties>
</file>