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89962-FABE-4495-9F15-79CE397F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97C4-E4D9-47BD-ACB4-C02E5F05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BFBE3-99BF-4490-BD9B-2C25C803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1F735-52D5-4634-AA93-540835C5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0C829-94C1-43C7-8F8E-800DED18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C59A1-1EB6-4D76-A77E-526A1D187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985EC-C51B-47E3-B248-326AC7D8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11592-0A8A-4B36-9373-F0A52354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F508E-90A2-4909-AAE8-010EEA5E5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B4685-AA45-4DEA-99EE-C0531B431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88E39-72D2-44E2-B5BD-6180A65F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64150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差别试验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差别试验概述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差别试验的步骤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差别试验的注意事项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差别试验案例分析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差别试验总结与展望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差别试验概述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差别试验是一种用于比较两个或多个产品、服务或品牌之间差异的统计分析方法。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通过量化测量不同产品或品牌之间的差异程度，为消费者、生产商和研究者提供有关产品或品牌优劣的客观信息。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比较产品性能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通过比较不同产品在性能方面的差异，帮助消费者选择更符合需求的产品。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了解不同品牌在消费者心中的位置和差异，为企业制定有效的品牌策略提供依据。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通过分析不同产品或品牌在市场上的表现，进一步细分市场，发掘潜在商机。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差别试验的目的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用于评估不同服务提供商之间的差异，如酒店、餐饮、旅游等。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在心理学、市场营销、经济学等领域，差别试验被广泛应用于研究不同刺激、条件或情境之间的差异。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消费品市场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适用于比较不同品牌、型号或类型的消费品之间的差异，如食品、家电、服装等。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差别试验的应用场景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差别试验的步骤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在开始差别试验之前，需要明确试验的目标，例如，确定两种产品在消费者中的接受度是否存在显著差异。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明确试验目的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根据试验目的，选择合适的指标来衡量试验结果，例如，消费者满意度、购买意愿等。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设定试验指标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确定试验目标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自变量是试验中可以控制和改变的因素，例如，产品的外观、价格、品牌等。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确定因变量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因变量是试验中需要观察和测量的结果，例如，消费者的购买行为、态度等。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确定自变量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确定试验变量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02" b="163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根据试验目的和资源限制，确定合适的样本规模。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选择具有代表性的样本，以确保试验结果的可靠性。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确定试验样本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选择样本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设计试验方案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根据试验目的、自变量和因变量，设计合适的试验方案。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实施试验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按照试验方案进行试验，并确保试验过程的公正性和客观性。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实施试验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对试验数据进行整理和清洗，确保数据的准确性和完整性。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采用合适的统计分析方法，对试验结果进行分析，判断自变量对因变量的影响程度和显著性。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根据分析结果，解读自变量对因变量的影响，并给出相应的建议和措施。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分析试验结果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差别试验的注意事项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确保试验设计公正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在试验过程中，应确保试验设计公平，不受任何偏见或利益冲突的影响。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试验参与者应随机分配到不同的试验组，以确保每个组之间的可比性。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盲法原则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在试验过程中，应采用盲法原则，避免试验人员和参与者的主观偏见对试验结果的影响。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确保试验公正性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https://d.book118.com/777064150034006031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2024-09-03T07:25:37.043</cp:lastPrinted>
  <dcterms:created xsi:type="dcterms:W3CDTF">2024-09-02T23:25:37Z</dcterms:created>
  <dcterms:modified xsi:type="dcterms:W3CDTF">2024-09-02T23:25:39Z</dcterms:modified>
</cp:coreProperties>
</file>