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50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62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4D18A-3AE7-4728-A287-FF08E4B62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07C53-E6EA-4F09-8053-F7524D8B5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19B73-01BE-466D-80BA-6AD3A076E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DF149-8060-42EE-B0CF-D2B69795F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B76479-7C94-4582-9E87-3F113FB44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A4B12F-AD75-4E53-8018-E7744B093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4BBBDB-70DC-482B-B20F-9FD6FB3B1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B0BE2-9277-4AC5-8F6F-C7FA28F04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2623D-3CC3-4DE8-9838-3145EE4F0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62130-1235-4751-A69C-2DEA24797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B1572-BEE2-4C0D-8DB4-788B581CA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5491" r:id="rId2"/>
    <p:sldLayoutId id="2147505492" r:id="rId3"/>
    <p:sldLayoutId id="2147505493" r:id="rId4"/>
    <p:sldLayoutId id="2147505494" r:id="rId5"/>
    <p:sldLayoutId id="2147505495" r:id="rId6"/>
    <p:sldLayoutId id="2147505496" r:id="rId7"/>
    <p:sldLayoutId id="2147505497" r:id="rId8"/>
    <p:sldLayoutId id="2147505498" r:id="rId9"/>
    <p:sldLayoutId id="2147505499" r:id="rId10"/>
    <p:sldLayoutId id="214750550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tags" Target="../tags/tag43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9.xml" /><Relationship Id="rId11" Type="http://schemas.openxmlformats.org/officeDocument/2006/relationships/tags" Target="../tags/tag450.xml" /><Relationship Id="rId12" Type="http://schemas.openxmlformats.org/officeDocument/2006/relationships/tags" Target="../tags/tag451.xml" /><Relationship Id="rId13" Type="http://schemas.openxmlformats.org/officeDocument/2006/relationships/tags" Target="../tags/tag452.xml" /><Relationship Id="rId14" Type="http://schemas.openxmlformats.org/officeDocument/2006/relationships/tags" Target="../tags/tag453.xml" /><Relationship Id="rId15" Type="http://schemas.openxmlformats.org/officeDocument/2006/relationships/tags" Target="../tags/tag454.xml" /><Relationship Id="rId16" Type="http://schemas.openxmlformats.org/officeDocument/2006/relationships/tags" Target="../tags/tag455.xml" /><Relationship Id="rId17" Type="http://schemas.openxmlformats.org/officeDocument/2006/relationships/tags" Target="../tags/tag456.xml" /><Relationship Id="rId18" Type="http://schemas.openxmlformats.org/officeDocument/2006/relationships/tags" Target="../tags/tag457.xml" /><Relationship Id="rId19" Type="http://schemas.openxmlformats.org/officeDocument/2006/relationships/tags" Target="../tags/tag458.xml" /><Relationship Id="rId2" Type="http://schemas.openxmlformats.org/officeDocument/2006/relationships/tags" Target="../tags/tag441.xml" /><Relationship Id="rId20" Type="http://schemas.openxmlformats.org/officeDocument/2006/relationships/tags" Target="../tags/tag459.xml" /><Relationship Id="rId21" Type="http://schemas.openxmlformats.org/officeDocument/2006/relationships/tags" Target="../tags/tag460.xml" /><Relationship Id="rId22" Type="http://schemas.openxmlformats.org/officeDocument/2006/relationships/tags" Target="../tags/tag461.xml" /><Relationship Id="rId23" Type="http://schemas.openxmlformats.org/officeDocument/2006/relationships/tags" Target="../tags/tag462.xml" /><Relationship Id="rId24" Type="http://schemas.openxmlformats.org/officeDocument/2006/relationships/tags" Target="../tags/tag463.xml" /><Relationship Id="rId25" Type="http://schemas.openxmlformats.org/officeDocument/2006/relationships/tags" Target="../tags/tag464.xml" /><Relationship Id="rId26" Type="http://schemas.openxmlformats.org/officeDocument/2006/relationships/tags" Target="../tags/tag465.xml" /><Relationship Id="rId27" Type="http://schemas.openxmlformats.org/officeDocument/2006/relationships/tags" Target="../tags/tag466.xml" /><Relationship Id="rId28" Type="http://schemas.openxmlformats.org/officeDocument/2006/relationships/tags" Target="../tags/tag467.xml" /><Relationship Id="rId29" Type="http://schemas.openxmlformats.org/officeDocument/2006/relationships/tags" Target="../tags/tag468.xml" /><Relationship Id="rId3" Type="http://schemas.openxmlformats.org/officeDocument/2006/relationships/tags" Target="../tags/tag442.xml" /><Relationship Id="rId30" Type="http://schemas.openxmlformats.org/officeDocument/2006/relationships/tags" Target="../tags/tag469.xml" /><Relationship Id="rId31" Type="http://schemas.openxmlformats.org/officeDocument/2006/relationships/tags" Target="../tags/tag470.xml" /><Relationship Id="rId4" Type="http://schemas.openxmlformats.org/officeDocument/2006/relationships/tags" Target="../tags/tag443.xml" /><Relationship Id="rId5" Type="http://schemas.openxmlformats.org/officeDocument/2006/relationships/tags" Target="../tags/tag444.xml" /><Relationship Id="rId6" Type="http://schemas.openxmlformats.org/officeDocument/2006/relationships/tags" Target="../tags/tag445.xml" /><Relationship Id="rId7" Type="http://schemas.openxmlformats.org/officeDocument/2006/relationships/tags" Target="../tags/tag446.xml" /><Relationship Id="rId8" Type="http://schemas.openxmlformats.org/officeDocument/2006/relationships/tags" Target="../tags/tag447.xml" /><Relationship Id="rId9" Type="http://schemas.openxmlformats.org/officeDocument/2006/relationships/tags" Target="../tags/tag4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9.xml" /><Relationship Id="rId11" Type="http://schemas.openxmlformats.org/officeDocument/2006/relationships/tags" Target="../tags/tag480.xml" /><Relationship Id="rId12" Type="http://schemas.openxmlformats.org/officeDocument/2006/relationships/tags" Target="../tags/tag481.xml" /><Relationship Id="rId13" Type="http://schemas.openxmlformats.org/officeDocument/2006/relationships/tags" Target="../tags/tag482.xml" /><Relationship Id="rId14" Type="http://schemas.openxmlformats.org/officeDocument/2006/relationships/tags" Target="../tags/tag483.xml" /><Relationship Id="rId15" Type="http://schemas.openxmlformats.org/officeDocument/2006/relationships/tags" Target="../tags/tag484.xml" /><Relationship Id="rId16" Type="http://schemas.openxmlformats.org/officeDocument/2006/relationships/tags" Target="../tags/tag485.xml" /><Relationship Id="rId17" Type="http://schemas.openxmlformats.org/officeDocument/2006/relationships/tags" Target="../tags/tag486.xml" /><Relationship Id="rId18" Type="http://schemas.openxmlformats.org/officeDocument/2006/relationships/tags" Target="../tags/tag487.xml" /><Relationship Id="rId19" Type="http://schemas.openxmlformats.org/officeDocument/2006/relationships/tags" Target="../tags/tag488.xml" /><Relationship Id="rId2" Type="http://schemas.openxmlformats.org/officeDocument/2006/relationships/tags" Target="../tags/tag471.xml" /><Relationship Id="rId20" Type="http://schemas.openxmlformats.org/officeDocument/2006/relationships/tags" Target="../tags/tag489.xml" /><Relationship Id="rId21" Type="http://schemas.openxmlformats.org/officeDocument/2006/relationships/tags" Target="../tags/tag490.xml" /><Relationship Id="rId3" Type="http://schemas.openxmlformats.org/officeDocument/2006/relationships/tags" Target="../tags/tag472.xml" /><Relationship Id="rId4" Type="http://schemas.openxmlformats.org/officeDocument/2006/relationships/tags" Target="../tags/tag473.xml" /><Relationship Id="rId5" Type="http://schemas.openxmlformats.org/officeDocument/2006/relationships/tags" Target="../tags/tag474.xml" /><Relationship Id="rId6" Type="http://schemas.openxmlformats.org/officeDocument/2006/relationships/tags" Target="../tags/tag475.xml" /><Relationship Id="rId7" Type="http://schemas.openxmlformats.org/officeDocument/2006/relationships/tags" Target="../tags/tag476.xml" /><Relationship Id="rId8" Type="http://schemas.openxmlformats.org/officeDocument/2006/relationships/tags" Target="../tags/tag477.xml" /><Relationship Id="rId9" Type="http://schemas.openxmlformats.org/officeDocument/2006/relationships/tags" Target="../tags/tag4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91.xml" /><Relationship Id="rId3" Type="http://schemas.openxmlformats.org/officeDocument/2006/relationships/tags" Target="../tags/tag492.xml" /><Relationship Id="rId4" Type="http://schemas.openxmlformats.org/officeDocument/2006/relationships/tags" Target="../tags/tag49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2.xml" /><Relationship Id="rId11" Type="http://schemas.openxmlformats.org/officeDocument/2006/relationships/tags" Target="../tags/tag503.xml" /><Relationship Id="rId12" Type="http://schemas.openxmlformats.org/officeDocument/2006/relationships/tags" Target="../tags/tag504.xml" /><Relationship Id="rId13" Type="http://schemas.openxmlformats.org/officeDocument/2006/relationships/tags" Target="../tags/tag505.xml" /><Relationship Id="rId14" Type="http://schemas.openxmlformats.org/officeDocument/2006/relationships/tags" Target="../tags/tag506.xml" /><Relationship Id="rId15" Type="http://schemas.openxmlformats.org/officeDocument/2006/relationships/tags" Target="../tags/tag507.xml" /><Relationship Id="rId16" Type="http://schemas.openxmlformats.org/officeDocument/2006/relationships/tags" Target="../tags/tag508.xml" /><Relationship Id="rId17" Type="http://schemas.openxmlformats.org/officeDocument/2006/relationships/tags" Target="../tags/tag509.xml" /><Relationship Id="rId18" Type="http://schemas.openxmlformats.org/officeDocument/2006/relationships/tags" Target="../tags/tag510.xml" /><Relationship Id="rId19" Type="http://schemas.openxmlformats.org/officeDocument/2006/relationships/tags" Target="../tags/tag511.xml" /><Relationship Id="rId2" Type="http://schemas.openxmlformats.org/officeDocument/2006/relationships/tags" Target="../tags/tag494.xml" /><Relationship Id="rId20" Type="http://schemas.openxmlformats.org/officeDocument/2006/relationships/tags" Target="../tags/tag512.xml" /><Relationship Id="rId21" Type="http://schemas.openxmlformats.org/officeDocument/2006/relationships/tags" Target="../tags/tag513.xml" /><Relationship Id="rId22" Type="http://schemas.openxmlformats.org/officeDocument/2006/relationships/tags" Target="../tags/tag514.xml" /><Relationship Id="rId23" Type="http://schemas.openxmlformats.org/officeDocument/2006/relationships/tags" Target="../tags/tag515.xml" /><Relationship Id="rId24" Type="http://schemas.openxmlformats.org/officeDocument/2006/relationships/tags" Target="../tags/tag516.xml" /><Relationship Id="rId25" Type="http://schemas.openxmlformats.org/officeDocument/2006/relationships/tags" Target="../tags/tag517.xml" /><Relationship Id="rId26" Type="http://schemas.openxmlformats.org/officeDocument/2006/relationships/tags" Target="../tags/tag518.xml" /><Relationship Id="rId27" Type="http://schemas.openxmlformats.org/officeDocument/2006/relationships/tags" Target="../tags/tag519.xml" /><Relationship Id="rId28" Type="http://schemas.openxmlformats.org/officeDocument/2006/relationships/tags" Target="../tags/tag520.xml" /><Relationship Id="rId29" Type="http://schemas.openxmlformats.org/officeDocument/2006/relationships/tags" Target="../tags/tag521.xml" /><Relationship Id="rId3" Type="http://schemas.openxmlformats.org/officeDocument/2006/relationships/tags" Target="../tags/tag495.xml" /><Relationship Id="rId30" Type="http://schemas.openxmlformats.org/officeDocument/2006/relationships/tags" Target="../tags/tag522.xml" /><Relationship Id="rId4" Type="http://schemas.openxmlformats.org/officeDocument/2006/relationships/tags" Target="../tags/tag496.xml" /><Relationship Id="rId5" Type="http://schemas.openxmlformats.org/officeDocument/2006/relationships/tags" Target="../tags/tag497.xml" /><Relationship Id="rId6" Type="http://schemas.openxmlformats.org/officeDocument/2006/relationships/tags" Target="../tags/tag498.xml" /><Relationship Id="rId7" Type="http://schemas.openxmlformats.org/officeDocument/2006/relationships/tags" Target="../tags/tag499.xml" /><Relationship Id="rId8" Type="http://schemas.openxmlformats.org/officeDocument/2006/relationships/tags" Target="../tags/tag500.xml" /><Relationship Id="rId9" Type="http://schemas.openxmlformats.org/officeDocument/2006/relationships/tags" Target="../tags/tag5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1.xml" /><Relationship Id="rId11" Type="http://schemas.openxmlformats.org/officeDocument/2006/relationships/tags" Target="../tags/tag532.xml" /><Relationship Id="rId12" Type="http://schemas.openxmlformats.org/officeDocument/2006/relationships/tags" Target="../tags/tag533.xml" /><Relationship Id="rId13" Type="http://schemas.openxmlformats.org/officeDocument/2006/relationships/tags" Target="../tags/tag534.xml" /><Relationship Id="rId14" Type="http://schemas.openxmlformats.org/officeDocument/2006/relationships/tags" Target="../tags/tag535.xml" /><Relationship Id="rId15" Type="http://schemas.openxmlformats.org/officeDocument/2006/relationships/tags" Target="../tags/tag536.xml" /><Relationship Id="rId16" Type="http://schemas.openxmlformats.org/officeDocument/2006/relationships/tags" Target="../tags/tag537.xml" /><Relationship Id="rId17" Type="http://schemas.openxmlformats.org/officeDocument/2006/relationships/tags" Target="../tags/tag538.xml" /><Relationship Id="rId18" Type="http://schemas.openxmlformats.org/officeDocument/2006/relationships/tags" Target="../tags/tag539.xml" /><Relationship Id="rId19" Type="http://schemas.openxmlformats.org/officeDocument/2006/relationships/tags" Target="../tags/tag540.xml" /><Relationship Id="rId2" Type="http://schemas.openxmlformats.org/officeDocument/2006/relationships/tags" Target="../tags/tag523.xml" /><Relationship Id="rId20" Type="http://schemas.openxmlformats.org/officeDocument/2006/relationships/tags" Target="../tags/tag541.xml" /><Relationship Id="rId21" Type="http://schemas.openxmlformats.org/officeDocument/2006/relationships/tags" Target="../tags/tag542.xml" /><Relationship Id="rId22" Type="http://schemas.openxmlformats.org/officeDocument/2006/relationships/tags" Target="../tags/tag543.xml" /><Relationship Id="rId23" Type="http://schemas.openxmlformats.org/officeDocument/2006/relationships/tags" Target="../tags/tag544.xml" /><Relationship Id="rId24" Type="http://schemas.openxmlformats.org/officeDocument/2006/relationships/tags" Target="../tags/tag545.xml" /><Relationship Id="rId25" Type="http://schemas.openxmlformats.org/officeDocument/2006/relationships/tags" Target="../tags/tag546.xml" /><Relationship Id="rId26" Type="http://schemas.openxmlformats.org/officeDocument/2006/relationships/tags" Target="../tags/tag547.xml" /><Relationship Id="rId3" Type="http://schemas.openxmlformats.org/officeDocument/2006/relationships/tags" Target="../tags/tag524.xml" /><Relationship Id="rId4" Type="http://schemas.openxmlformats.org/officeDocument/2006/relationships/tags" Target="../tags/tag525.xml" /><Relationship Id="rId5" Type="http://schemas.openxmlformats.org/officeDocument/2006/relationships/tags" Target="../tags/tag526.xml" /><Relationship Id="rId6" Type="http://schemas.openxmlformats.org/officeDocument/2006/relationships/tags" Target="../tags/tag527.xml" /><Relationship Id="rId7" Type="http://schemas.openxmlformats.org/officeDocument/2006/relationships/tags" Target="../tags/tag528.xml" /><Relationship Id="rId8" Type="http://schemas.openxmlformats.org/officeDocument/2006/relationships/tags" Target="../tags/tag529.xml" /><Relationship Id="rId9" Type="http://schemas.openxmlformats.org/officeDocument/2006/relationships/tags" Target="../tags/tag5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6.xml" /><Relationship Id="rId11" Type="http://schemas.openxmlformats.org/officeDocument/2006/relationships/tags" Target="../tags/tag557.xml" /><Relationship Id="rId12" Type="http://schemas.openxmlformats.org/officeDocument/2006/relationships/tags" Target="../tags/tag558.xml" /><Relationship Id="rId13" Type="http://schemas.openxmlformats.org/officeDocument/2006/relationships/tags" Target="../tags/tag559.xml" /><Relationship Id="rId14" Type="http://schemas.openxmlformats.org/officeDocument/2006/relationships/tags" Target="../tags/tag560.xml" /><Relationship Id="rId15" Type="http://schemas.openxmlformats.org/officeDocument/2006/relationships/tags" Target="../tags/tag561.xml" /><Relationship Id="rId16" Type="http://schemas.openxmlformats.org/officeDocument/2006/relationships/tags" Target="../tags/tag562.xml" /><Relationship Id="rId2" Type="http://schemas.openxmlformats.org/officeDocument/2006/relationships/tags" Target="../tags/tag548.xml" /><Relationship Id="rId3" Type="http://schemas.openxmlformats.org/officeDocument/2006/relationships/tags" Target="../tags/tag549.xml" /><Relationship Id="rId4" Type="http://schemas.openxmlformats.org/officeDocument/2006/relationships/tags" Target="../tags/tag550.xml" /><Relationship Id="rId5" Type="http://schemas.openxmlformats.org/officeDocument/2006/relationships/tags" Target="../tags/tag551.xml" /><Relationship Id="rId6" Type="http://schemas.openxmlformats.org/officeDocument/2006/relationships/tags" Target="../tags/tag552.xml" /><Relationship Id="rId7" Type="http://schemas.openxmlformats.org/officeDocument/2006/relationships/tags" Target="../tags/tag553.xml" /><Relationship Id="rId8" Type="http://schemas.openxmlformats.org/officeDocument/2006/relationships/tags" Target="../tags/tag554.xml" /><Relationship Id="rId9" Type="http://schemas.openxmlformats.org/officeDocument/2006/relationships/tags" Target="../tags/tag5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63.xml" /><Relationship Id="rId3" Type="http://schemas.openxmlformats.org/officeDocument/2006/relationships/tags" Target="../tags/tag564.xml" /><Relationship Id="rId4" Type="http://schemas.openxmlformats.org/officeDocument/2006/relationships/tags" Target="../tags/tag5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74.xml" /><Relationship Id="rId11" Type="http://schemas.openxmlformats.org/officeDocument/2006/relationships/tags" Target="../tags/tag575.xml" /><Relationship Id="rId12" Type="http://schemas.openxmlformats.org/officeDocument/2006/relationships/tags" Target="../tags/tag576.xml" /><Relationship Id="rId13" Type="http://schemas.openxmlformats.org/officeDocument/2006/relationships/tags" Target="../tags/tag577.xml" /><Relationship Id="rId2" Type="http://schemas.openxmlformats.org/officeDocument/2006/relationships/tags" Target="../tags/tag566.xml" /><Relationship Id="rId3" Type="http://schemas.openxmlformats.org/officeDocument/2006/relationships/tags" Target="../tags/tag567.xml" /><Relationship Id="rId4" Type="http://schemas.openxmlformats.org/officeDocument/2006/relationships/tags" Target="../tags/tag568.xml" /><Relationship Id="rId5" Type="http://schemas.openxmlformats.org/officeDocument/2006/relationships/tags" Target="../tags/tag569.xml" /><Relationship Id="rId6" Type="http://schemas.openxmlformats.org/officeDocument/2006/relationships/tags" Target="../tags/tag570.xml" /><Relationship Id="rId7" Type="http://schemas.openxmlformats.org/officeDocument/2006/relationships/tags" Target="../tags/tag571.xml" /><Relationship Id="rId8" Type="http://schemas.openxmlformats.org/officeDocument/2006/relationships/tags" Target="../tags/tag572.xml" /><Relationship Id="rId9" Type="http://schemas.openxmlformats.org/officeDocument/2006/relationships/tags" Target="../tags/tag5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86.xml" /><Relationship Id="rId11" Type="http://schemas.openxmlformats.org/officeDocument/2006/relationships/tags" Target="../tags/tag587.xml" /><Relationship Id="rId12" Type="http://schemas.openxmlformats.org/officeDocument/2006/relationships/tags" Target="../tags/tag588.xml" /><Relationship Id="rId13" Type="http://schemas.openxmlformats.org/officeDocument/2006/relationships/tags" Target="../tags/tag589.xml" /><Relationship Id="rId14" Type="http://schemas.openxmlformats.org/officeDocument/2006/relationships/tags" Target="../tags/tag590.xml" /><Relationship Id="rId15" Type="http://schemas.openxmlformats.org/officeDocument/2006/relationships/tags" Target="../tags/tag591.xml" /><Relationship Id="rId16" Type="http://schemas.openxmlformats.org/officeDocument/2006/relationships/tags" Target="../tags/tag592.xml" /><Relationship Id="rId17" Type="http://schemas.openxmlformats.org/officeDocument/2006/relationships/tags" Target="../tags/tag593.xml" /><Relationship Id="rId18" Type="http://schemas.openxmlformats.org/officeDocument/2006/relationships/tags" Target="../tags/tag594.xml" /><Relationship Id="rId19" Type="http://schemas.openxmlformats.org/officeDocument/2006/relationships/tags" Target="../tags/tag595.xml" /><Relationship Id="rId2" Type="http://schemas.openxmlformats.org/officeDocument/2006/relationships/tags" Target="../tags/tag578.xml" /><Relationship Id="rId20" Type="http://schemas.openxmlformats.org/officeDocument/2006/relationships/tags" Target="../tags/tag596.xml" /><Relationship Id="rId21" Type="http://schemas.openxmlformats.org/officeDocument/2006/relationships/tags" Target="../tags/tag597.xml" /><Relationship Id="rId22" Type="http://schemas.openxmlformats.org/officeDocument/2006/relationships/tags" Target="../tags/tag598.xml" /><Relationship Id="rId23" Type="http://schemas.openxmlformats.org/officeDocument/2006/relationships/tags" Target="../tags/tag599.xml" /><Relationship Id="rId24" Type="http://schemas.openxmlformats.org/officeDocument/2006/relationships/tags" Target="../tags/tag600.xml" /><Relationship Id="rId25" Type="http://schemas.openxmlformats.org/officeDocument/2006/relationships/tags" Target="../tags/tag601.xml" /><Relationship Id="rId26" Type="http://schemas.openxmlformats.org/officeDocument/2006/relationships/tags" Target="../tags/tag602.xml" /><Relationship Id="rId27" Type="http://schemas.openxmlformats.org/officeDocument/2006/relationships/tags" Target="../tags/tag603.xml" /><Relationship Id="rId28" Type="http://schemas.openxmlformats.org/officeDocument/2006/relationships/tags" Target="../tags/tag604.xml" /><Relationship Id="rId29" Type="http://schemas.openxmlformats.org/officeDocument/2006/relationships/tags" Target="../tags/tag605.xml" /><Relationship Id="rId3" Type="http://schemas.openxmlformats.org/officeDocument/2006/relationships/tags" Target="../tags/tag579.xml" /><Relationship Id="rId30" Type="http://schemas.openxmlformats.org/officeDocument/2006/relationships/tags" Target="../tags/tag606.xml" /><Relationship Id="rId31" Type="http://schemas.openxmlformats.org/officeDocument/2006/relationships/tags" Target="../tags/tag607.xml" /><Relationship Id="rId4" Type="http://schemas.openxmlformats.org/officeDocument/2006/relationships/tags" Target="../tags/tag580.xml" /><Relationship Id="rId5" Type="http://schemas.openxmlformats.org/officeDocument/2006/relationships/tags" Target="../tags/tag581.xml" /><Relationship Id="rId6" Type="http://schemas.openxmlformats.org/officeDocument/2006/relationships/tags" Target="../tags/tag582.xml" /><Relationship Id="rId7" Type="http://schemas.openxmlformats.org/officeDocument/2006/relationships/tags" Target="../tags/tag583.xml" /><Relationship Id="rId8" Type="http://schemas.openxmlformats.org/officeDocument/2006/relationships/tags" Target="../tags/tag584.xml" /><Relationship Id="rId9" Type="http://schemas.openxmlformats.org/officeDocument/2006/relationships/tags" Target="../tags/tag5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16.xml" /><Relationship Id="rId11" Type="http://schemas.openxmlformats.org/officeDocument/2006/relationships/tags" Target="../tags/tag617.xml" /><Relationship Id="rId12" Type="http://schemas.openxmlformats.org/officeDocument/2006/relationships/tags" Target="../tags/tag618.xml" /><Relationship Id="rId13" Type="http://schemas.openxmlformats.org/officeDocument/2006/relationships/tags" Target="../tags/tag619.xml" /><Relationship Id="rId14" Type="http://schemas.openxmlformats.org/officeDocument/2006/relationships/tags" Target="../tags/tag620.xml" /><Relationship Id="rId15" Type="http://schemas.openxmlformats.org/officeDocument/2006/relationships/tags" Target="../tags/tag621.xml" /><Relationship Id="rId16" Type="http://schemas.openxmlformats.org/officeDocument/2006/relationships/tags" Target="../tags/tag622.xml" /><Relationship Id="rId17" Type="http://schemas.openxmlformats.org/officeDocument/2006/relationships/tags" Target="../tags/tag623.xml" /><Relationship Id="rId18" Type="http://schemas.openxmlformats.org/officeDocument/2006/relationships/tags" Target="../tags/tag624.xml" /><Relationship Id="rId19" Type="http://schemas.openxmlformats.org/officeDocument/2006/relationships/tags" Target="../tags/tag625.xml" /><Relationship Id="rId2" Type="http://schemas.openxmlformats.org/officeDocument/2006/relationships/tags" Target="../tags/tag608.xml" /><Relationship Id="rId3" Type="http://schemas.openxmlformats.org/officeDocument/2006/relationships/tags" Target="../tags/tag609.xml" /><Relationship Id="rId4" Type="http://schemas.openxmlformats.org/officeDocument/2006/relationships/tags" Target="../tags/tag610.xml" /><Relationship Id="rId5" Type="http://schemas.openxmlformats.org/officeDocument/2006/relationships/tags" Target="../tags/tag611.xml" /><Relationship Id="rId6" Type="http://schemas.openxmlformats.org/officeDocument/2006/relationships/tags" Target="../tags/tag612.xml" /><Relationship Id="rId7" Type="http://schemas.openxmlformats.org/officeDocument/2006/relationships/tags" Target="../tags/tag613.xml" /><Relationship Id="rId8" Type="http://schemas.openxmlformats.org/officeDocument/2006/relationships/tags" Target="../tags/tag614.xml" /><Relationship Id="rId9" Type="http://schemas.openxmlformats.org/officeDocument/2006/relationships/tags" Target="../tags/tag6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6415111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水泥新兴市场机会评估报告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水泥新兴市场的概述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水泥新兴市场的需求分析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水泥新兴市场的竞争格局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水泥新兴市场的机会与挑战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水泥新兴市场的投资价值评估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水泥新兴市场的发展策略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水泥新兴市场的概述</a:t>
            </a:r>
            <a:endParaRPr lang="zh-CN" altLang="en-US"/>
          </a:p>
        </p:txBody>
      </p:sp>
      <p:sp>
        <p:nvSpPr>
          <p:cNvPr id="10498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水泥新兴市场的定义</a:t>
            </a:r>
            <a:endParaRPr lang="zh-CN" altLang="en-US"/>
          </a:p>
        </p:txBody>
      </p:sp>
      <p:sp>
        <p:nvSpPr>
          <p:cNvPr id="1050582" name="矩形 8"/>
          <p:cNvSpPr/>
          <p:nvPr>
            <p:custDataLst>
              <p:tags r:id="rId2"/>
            </p:custDataLst>
          </p:nvPr>
        </p:nvSpPr>
        <p:spPr>
          <a:xfrm>
            <a:off x="838200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中文正文" charset="0"/>
                <a:ea typeface="+mn-ea"/>
                <a:sym typeface="+mn-ea"/>
              </a:rPr>
              <a:t>水泥新兴市场是指那些正在快速发展，对水泥需求量不断增长的市场。</a:t>
            </a:r>
            <a:endParaRPr lang="zh-CN" altLang="en-US" sz="15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中文正文" charset="0"/>
              <a:ea typeface="+mn-ea"/>
              <a:sym typeface="+mn-ea"/>
            </a:endParaRPr>
          </a:p>
        </p:txBody>
      </p:sp>
      <p:sp>
        <p:nvSpPr>
          <p:cNvPr id="1050584" name="矩形 9"/>
          <p:cNvSpPr/>
          <p:nvPr>
            <p:custDataLst>
              <p:tags r:id="rId3"/>
            </p:custDataLst>
          </p:nvPr>
        </p:nvSpPr>
        <p:spPr>
          <a:xfrm>
            <a:off x="3587973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中文正文" charset="0"/>
                <a:ea typeface="+mn-ea"/>
                <a:sym typeface="+mn-ea"/>
              </a:rPr>
              <a:t>这些市场通常位于发展中国家或地区，如非洲、东南亚、南美等地。</a:t>
            </a:r>
            <a:endParaRPr lang="zh-CN" altLang="en-US" sz="15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中文正文" charset="0"/>
              <a:ea typeface="+mn-ea"/>
              <a:sym typeface="+mn-ea"/>
            </a:endParaRPr>
          </a:p>
        </p:txBody>
      </p:sp>
      <p:sp>
        <p:nvSpPr>
          <p:cNvPr id="1050586" name="矩形 10"/>
          <p:cNvSpPr/>
          <p:nvPr>
            <p:custDataLst>
              <p:tags r:id="rId4"/>
            </p:custDataLst>
          </p:nvPr>
        </p:nvSpPr>
        <p:spPr>
          <a:xfrm>
            <a:off x="6337745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中文正文" charset="0"/>
                <a:ea typeface="+mn-ea"/>
                <a:sym typeface="+mn-ea"/>
              </a:rPr>
              <a:t>水泥新兴市场的特点包括：经济增长速度快，基础设施建设需求大，水泥消费量增长迅速。</a:t>
            </a:r>
            <a:endParaRPr lang="zh-CN" altLang="en-US" sz="15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中文正文" charset="0"/>
              <a:ea typeface="+mn-ea"/>
              <a:sym typeface="+mn-ea"/>
            </a:endParaRPr>
          </a:p>
        </p:txBody>
      </p:sp>
      <p:sp>
        <p:nvSpPr>
          <p:cNvPr id="1050588" name="矩形 15"/>
          <p:cNvSpPr/>
          <p:nvPr>
            <p:custDataLst>
              <p:tags r:id="rId5"/>
            </p:custDataLst>
          </p:nvPr>
        </p:nvSpPr>
        <p:spPr>
          <a:xfrm>
            <a:off x="9087518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中文正文" charset="0"/>
                <a:ea typeface="+mn-ea"/>
                <a:sym typeface="+mn-ea"/>
              </a:rPr>
              <a:t>水泥新兴市场的发展受到多种因素的影响，如政策环境、市场需求、技术进步等。</a:t>
            </a:r>
            <a:endParaRPr lang="zh-CN" altLang="en-US" sz="15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中文正文" charset="0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5" name=""/>
        <p:cNvGrpSpPr/>
        <p:nvPr/>
      </p:nvGrpSpPr>
      <p:grpSpPr>
        <a:xfrm>
          <a:off x="0" y="0"/>
          <a:ext cx="0" cy="0"/>
        </a:xfrm>
      </p:grpSpPr>
      <p:sp>
        <p:nvSpPr>
          <p:cNvPr id="10506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水泥新兴市场的特点</a:t>
            </a:r>
            <a:endParaRPr lang="zh-CN" altLang="en-US"/>
          </a:p>
        </p:txBody>
      </p:sp>
      <p:sp>
        <p:nvSpPr>
          <p:cNvPr id="105062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3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3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3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3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3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4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4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4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4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4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65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5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5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65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65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66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66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66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181561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市场需求大：随着城市化进程加快，基础设施建设需求旺盛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66" name="正文"/>
          <p:cNvSpPr txBox="1"/>
          <p:nvPr>
            <p:custDataLst>
              <p:tags r:id="rId28"/>
            </p:custDataLst>
          </p:nvPr>
        </p:nvSpPr>
        <p:spPr>
          <a:xfrm>
            <a:off x="9113346" y="3693311"/>
            <a:ext cx="2240454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环保要求严格：新兴市场对水泥企业的环保要求严格，需要企业具备较强的环保意识和技术实力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68" name="正文"/>
          <p:cNvSpPr txBox="1"/>
          <p:nvPr>
            <p:custDataLst>
              <p:tags r:id="rId29"/>
            </p:custDataLst>
          </p:nvPr>
        </p:nvSpPr>
        <p:spPr>
          <a:xfrm>
            <a:off x="7719953" y="2494141"/>
            <a:ext cx="2167777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技术要求高：新兴市场对水泥企业的技术要求较高，需要企业具备较强的技术实力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70" name="正文"/>
          <p:cNvSpPr txBox="1"/>
          <p:nvPr>
            <p:custDataLst>
              <p:tags r:id="rId30"/>
            </p:custDataLst>
          </p:nvPr>
        </p:nvSpPr>
        <p:spPr>
          <a:xfrm>
            <a:off x="2303016" y="2494141"/>
            <a:ext cx="2167777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竞争激烈：新兴市场往往存在多家水泥企业竞争，需要企业具备较强的竞争力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72" name="正文"/>
          <p:cNvSpPr txBox="1"/>
          <p:nvPr>
            <p:custDataLst>
              <p:tags r:id="rId31"/>
            </p:custDataLst>
          </p:nvPr>
        </p:nvSpPr>
        <p:spPr>
          <a:xfrm>
            <a:off x="5061607" y="1657730"/>
            <a:ext cx="2184067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政策支持：政府对新兴市场的水泥企业给予一定的政策支持，如税收优惠、贷款支持等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3" name=""/>
        <p:cNvGrpSpPr/>
        <p:nvPr/>
      </p:nvGrpSpPr>
      <p:grpSpPr>
        <a:xfrm>
          <a:off x="0" y="0"/>
          <a:ext cx="0" cy="0"/>
        </a:xfrm>
      </p:grpSpPr>
      <p:sp>
        <p:nvSpPr>
          <p:cNvPr id="10507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水泥新兴市场的发展趋势</a:t>
            </a:r>
            <a:endParaRPr lang="zh-CN" altLang="en-US"/>
          </a:p>
        </p:txBody>
      </p:sp>
      <p:sp>
        <p:nvSpPr>
          <p:cNvPr id="1050712" name="剪去对角的矩形 3"/>
          <p:cNvSpPr/>
          <p:nvPr>
            <p:custDataLst>
              <p:tags r:id="rId2"/>
            </p:custDataLst>
          </p:nvPr>
        </p:nvSpPr>
        <p:spPr>
          <a:xfrm>
            <a:off x="843684" y="1831960"/>
            <a:ext cx="695656" cy="676119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50714" name="文本框 18"/>
          <p:cNvSpPr txBox="1"/>
          <p:nvPr>
            <p:custDataLst>
              <p:tags r:id="rId3"/>
            </p:custDataLst>
          </p:nvPr>
        </p:nvSpPr>
        <p:spPr>
          <a:xfrm>
            <a:off x="843074" y="1849629"/>
            <a:ext cx="697750" cy="641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312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01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50716" name="矩形 14"/>
          <p:cNvSpPr/>
          <p:nvPr>
            <p:custDataLst>
              <p:tags r:id="rId4"/>
            </p:custDataLst>
          </p:nvPr>
        </p:nvSpPr>
        <p:spPr>
          <a:xfrm>
            <a:off x="1623565" y="1505384"/>
            <a:ext cx="4258051" cy="1329905"/>
          </a:xfrm>
          <a:prstGeom prst="rect">
            <a:avLst/>
          </a:prstGeom>
          <a:noFill/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0718" name="文本框 15"/>
          <p:cNvSpPr txBox="1"/>
          <p:nvPr>
            <p:custDataLst>
              <p:tags r:id="rId5"/>
            </p:custDataLst>
          </p:nvPr>
        </p:nvSpPr>
        <p:spPr>
          <a:xfrm>
            <a:off x="1749686" y="1540723"/>
            <a:ext cx="3985252" cy="126675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9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市场需求增长：随着城市化进程加快，基础设施建设需求增加，水泥市场需求持续增长</a:t>
            </a:r>
            <a:endParaRPr lang="zh-CN" altLang="en-US" sz="19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20" name="剪去对角的矩形 44"/>
          <p:cNvSpPr/>
          <p:nvPr>
            <p:custDataLst>
              <p:tags r:id="rId6"/>
            </p:custDataLst>
          </p:nvPr>
        </p:nvSpPr>
        <p:spPr>
          <a:xfrm>
            <a:off x="6316865" y="3427060"/>
            <a:ext cx="695656" cy="675421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50722" name="文本框 47"/>
          <p:cNvSpPr txBox="1"/>
          <p:nvPr>
            <p:custDataLst>
              <p:tags r:id="rId7"/>
            </p:custDataLst>
          </p:nvPr>
        </p:nvSpPr>
        <p:spPr>
          <a:xfrm>
            <a:off x="6315646" y="3444729"/>
            <a:ext cx="697750" cy="641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312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05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50724" name="矩形 45"/>
          <p:cNvSpPr/>
          <p:nvPr>
            <p:custDataLst>
              <p:tags r:id="rId8"/>
            </p:custDataLst>
          </p:nvPr>
        </p:nvSpPr>
        <p:spPr>
          <a:xfrm>
            <a:off x="7096137" y="3101094"/>
            <a:ext cx="4258051" cy="1328048"/>
          </a:xfrm>
          <a:prstGeom prst="rect">
            <a:avLst/>
          </a:prstGeom>
          <a:noFill/>
          <a:ln w="63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0726" name="文本框 46"/>
          <p:cNvSpPr txBox="1"/>
          <p:nvPr>
            <p:custDataLst>
              <p:tags r:id="rId9"/>
            </p:custDataLst>
          </p:nvPr>
        </p:nvSpPr>
        <p:spPr>
          <a:xfrm>
            <a:off x="7212509" y="3135214"/>
            <a:ext cx="3985252" cy="1266752"/>
          </a:xfrm>
          <a:prstGeom prst="rect">
            <a:avLst/>
          </a:prstGeom>
          <a:noFill/>
        </p:spPr>
        <p:txBody>
          <a:bodyPr wrap="square" rtlCol="0" anchor="ctr" anchorCtr="0">
            <a:normAutofit fontScale="8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政策支持：政府对水泥行业的政策支持，如税收优惠、资金扶持等，有助于水泥新兴市场的发展。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28" name="剪去对角的矩形 48"/>
          <p:cNvSpPr/>
          <p:nvPr>
            <p:custDataLst>
              <p:tags r:id="rId10"/>
            </p:custDataLst>
          </p:nvPr>
        </p:nvSpPr>
        <p:spPr>
          <a:xfrm>
            <a:off x="839419" y="5051406"/>
            <a:ext cx="695656" cy="676119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50730" name="文本框 51"/>
          <p:cNvSpPr txBox="1"/>
          <p:nvPr>
            <p:custDataLst>
              <p:tags r:id="rId11"/>
            </p:custDataLst>
          </p:nvPr>
        </p:nvSpPr>
        <p:spPr>
          <a:xfrm>
            <a:off x="838200" y="5069076"/>
            <a:ext cx="697750" cy="641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312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03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50732" name="矩形 49"/>
          <p:cNvSpPr/>
          <p:nvPr>
            <p:custDataLst>
              <p:tags r:id="rId12"/>
            </p:custDataLst>
          </p:nvPr>
        </p:nvSpPr>
        <p:spPr>
          <a:xfrm>
            <a:off x="1618690" y="4724831"/>
            <a:ext cx="4258051" cy="1329905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0734" name="文本框 50"/>
          <p:cNvSpPr txBox="1"/>
          <p:nvPr>
            <p:custDataLst>
              <p:tags r:id="rId13"/>
            </p:custDataLst>
          </p:nvPr>
        </p:nvSpPr>
        <p:spPr>
          <a:xfrm>
            <a:off x="1735673" y="4759560"/>
            <a:ext cx="3985252" cy="126675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9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环保要求提高：随着环保意识的提高，水泥行业需要更加注重环保，降低污染排放</a:t>
            </a:r>
            <a:endParaRPr lang="zh-CN" altLang="en-US" sz="19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6" name="剪去对角的矩形 52"/>
          <p:cNvSpPr/>
          <p:nvPr>
            <p:custDataLst>
              <p:tags r:id="rId14"/>
            </p:custDataLst>
          </p:nvPr>
        </p:nvSpPr>
        <p:spPr>
          <a:xfrm>
            <a:off x="839419" y="3446557"/>
            <a:ext cx="695656" cy="675421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50738" name="文本框 55"/>
          <p:cNvSpPr txBox="1"/>
          <p:nvPr>
            <p:custDataLst>
              <p:tags r:id="rId15"/>
            </p:custDataLst>
          </p:nvPr>
        </p:nvSpPr>
        <p:spPr>
          <a:xfrm>
            <a:off x="838200" y="3464226"/>
            <a:ext cx="697750" cy="641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312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02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50740" name="矩形 53"/>
          <p:cNvSpPr/>
          <p:nvPr>
            <p:custDataLst>
              <p:tags r:id="rId16"/>
            </p:custDataLst>
          </p:nvPr>
        </p:nvSpPr>
        <p:spPr>
          <a:xfrm>
            <a:off x="1618690" y="3120591"/>
            <a:ext cx="4258051" cy="1328048"/>
          </a:xfrm>
          <a:prstGeom prst="rect">
            <a:avLst/>
          </a:prstGeom>
          <a:noFill/>
          <a:ln w="63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0742" name="文本框 54"/>
          <p:cNvSpPr txBox="1"/>
          <p:nvPr>
            <p:custDataLst>
              <p:tags r:id="rId17"/>
            </p:custDataLst>
          </p:nvPr>
        </p:nvSpPr>
        <p:spPr>
          <a:xfrm>
            <a:off x="1735673" y="3154102"/>
            <a:ext cx="3985252" cy="126675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9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技术创新：新型水泥材料、生产工艺和技术的不断创新，提高水泥产品质量和生产效率</a:t>
            </a:r>
            <a:endParaRPr lang="zh-CN" altLang="en-US" sz="19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44" name="剪去对角的矩形 56"/>
          <p:cNvSpPr/>
          <p:nvPr>
            <p:custDataLst>
              <p:tags r:id="rId18"/>
            </p:custDataLst>
          </p:nvPr>
        </p:nvSpPr>
        <p:spPr>
          <a:xfrm>
            <a:off x="6316865" y="1814900"/>
            <a:ext cx="695656" cy="675421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50746" name="文本框 59"/>
          <p:cNvSpPr txBox="1"/>
          <p:nvPr>
            <p:custDataLst>
              <p:tags r:id="rId19"/>
            </p:custDataLst>
          </p:nvPr>
        </p:nvSpPr>
        <p:spPr>
          <a:xfrm>
            <a:off x="6315646" y="1831350"/>
            <a:ext cx="697750" cy="641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312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04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50748" name="矩形 57"/>
          <p:cNvSpPr/>
          <p:nvPr>
            <p:custDataLst>
              <p:tags r:id="rId20"/>
            </p:custDataLst>
          </p:nvPr>
        </p:nvSpPr>
        <p:spPr>
          <a:xfrm>
            <a:off x="7096137" y="1487715"/>
            <a:ext cx="4258051" cy="1328048"/>
          </a:xfrm>
          <a:prstGeom prst="rect">
            <a:avLst/>
          </a:prstGeom>
          <a:noFill/>
          <a:ln w="63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0750" name="文本框 58"/>
          <p:cNvSpPr txBox="1"/>
          <p:nvPr>
            <p:custDataLst>
              <p:tags r:id="rId21"/>
            </p:custDataLst>
          </p:nvPr>
        </p:nvSpPr>
        <p:spPr>
          <a:xfrm>
            <a:off x="7212509" y="1521835"/>
            <a:ext cx="3985252" cy="126675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9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市场竞争加剧：新兴市场水泥企业数量增加，市场竞争加剧，企业需要不断提升自身竞争力</a:t>
            </a:r>
            <a:endParaRPr lang="zh-CN" altLang="en-US" sz="19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1" name=""/>
        <p:cNvGrpSpPr/>
        <p:nvPr/>
      </p:nvGrpSpPr>
      <p:grpSpPr>
        <a:xfrm>
          <a:off x="0" y="0"/>
          <a:ext cx="0" cy="0"/>
        </a:xfrm>
      </p:grpSpPr>
      <p:sp>
        <p:nvSpPr>
          <p:cNvPr id="10507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水泥新兴市场的需求分析</a:t>
            </a:r>
            <a:endParaRPr lang="zh-CN" altLang="en-US"/>
          </a:p>
        </p:txBody>
      </p:sp>
      <p:sp>
        <p:nvSpPr>
          <p:cNvPr id="10507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3" name=""/>
        <p:cNvGrpSpPr/>
        <p:nvPr/>
      </p:nvGrpSpPr>
      <p:grpSpPr>
        <a:xfrm>
          <a:off x="0" y="0"/>
          <a:ext cx="0" cy="0"/>
        </a:xfrm>
      </p:grpSpPr>
      <p:sp>
        <p:nvSpPr>
          <p:cNvPr id="10515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市场需求的特点</a:t>
            </a:r>
            <a:endParaRPr lang="zh-CN" altLang="en-US"/>
          </a:p>
        </p:txBody>
      </p:sp>
      <p:sp>
        <p:nvSpPr>
          <p:cNvPr id="105157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7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7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7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7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8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8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8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8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8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9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9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9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9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9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0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0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0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0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181561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增长速度快：随着城市化进程的加快，水泥需求量持续增长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08" name="正文"/>
          <p:cNvSpPr txBox="1"/>
          <p:nvPr>
            <p:custDataLst>
              <p:tags r:id="rId28"/>
            </p:custDataLst>
          </p:nvPr>
        </p:nvSpPr>
        <p:spPr>
          <a:xfrm>
            <a:off x="9147178" y="3693311"/>
            <a:ext cx="2206622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环保要求高：随着环保意识的提高，对水泥产品的环保要求也越来越高，需要生产环保型水泥产品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1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201610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季节性明显：水泥需求量受季节影响较大，需要合理安排生产计划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1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145849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区域差异大：不同地区的水泥需求量存在较大差异，需要根据具体情况进行分析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6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市场需求的变化趋势</a:t>
            </a:r>
            <a:endParaRPr lang="zh-CN" altLang="en-US"/>
          </a:p>
        </p:txBody>
      </p:sp>
      <p:sp>
        <p:nvSpPr>
          <p:cNvPr id="1051652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488957" y="1975787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4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506611" y="4184343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6" name="任意多边形 4"/>
          <p:cNvSpPr/>
          <p:nvPr>
            <p:custDataLst>
              <p:tags r:id="rId4"/>
            </p:custDataLst>
          </p:nvPr>
        </p:nvSpPr>
        <p:spPr>
          <a:xfrm>
            <a:off x="940471" y="2623500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8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114583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40471" y="318842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城市化进程加快，基础设施建设需求增加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62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55098" y="1975178"/>
            <a:ext cx="681562" cy="198320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4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72143" y="4184343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6" name="任意多边形 18"/>
          <p:cNvSpPr/>
          <p:nvPr>
            <p:custDataLst>
              <p:tags r:id="rId9"/>
            </p:custDataLst>
          </p:nvPr>
        </p:nvSpPr>
        <p:spPr>
          <a:xfrm>
            <a:off x="5206003" y="2623500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8" name="任意多边形 19"/>
          <p:cNvSpPr/>
          <p:nvPr>
            <p:custDataLst>
              <p:tags r:id="rId10"/>
            </p:custDataLst>
          </p:nvPr>
        </p:nvSpPr>
        <p:spPr>
          <a:xfrm flipV="1">
            <a:off x="5104341" y="2114583"/>
            <a:ext cx="1983201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206003" y="318842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农村地区基础设施建设需求增加，水泥市场空间扩大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72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888778" y="200561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74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06432" y="4213563"/>
            <a:ext cx="647919" cy="178076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76" name="任意多边形 25"/>
          <p:cNvSpPr/>
          <p:nvPr>
            <p:custDataLst>
              <p:tags r:id="rId14"/>
            </p:custDataLst>
          </p:nvPr>
        </p:nvSpPr>
        <p:spPr>
          <a:xfrm>
            <a:off x="7339682" y="2653329"/>
            <a:ext cx="178076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78" name="任意多边形 26"/>
          <p:cNvSpPr/>
          <p:nvPr>
            <p:custDataLst>
              <p:tags r:id="rId15"/>
            </p:custDataLst>
          </p:nvPr>
        </p:nvSpPr>
        <p:spPr>
          <a:xfrm flipV="1">
            <a:off x="7238629" y="214441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39682" y="3218252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环保政策趋严，对绿色水泥的需求增加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82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621419" y="198613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84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639073" y="4195301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86" name="任意多边形 11"/>
          <p:cNvSpPr/>
          <p:nvPr>
            <p:custDataLst>
              <p:tags r:id="rId19"/>
            </p:custDataLst>
          </p:nvPr>
        </p:nvSpPr>
        <p:spPr>
          <a:xfrm>
            <a:off x="3073541" y="2633241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88" name="任意多边形 12"/>
          <p:cNvSpPr/>
          <p:nvPr>
            <p:custDataLst>
              <p:tags r:id="rId20"/>
            </p:custDataLst>
          </p:nvPr>
        </p:nvSpPr>
        <p:spPr>
          <a:xfrm flipV="1">
            <a:off x="2971271" y="212493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072324" y="319816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房地产行业快速发展，对水泥需求持续增长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92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021848" y="200561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94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038893" y="4213563"/>
            <a:ext cx="647919" cy="178076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96" name="任意多边形 25"/>
          <p:cNvSpPr/>
          <p:nvPr>
            <p:custDataLst>
              <p:tags r:id="rId24"/>
            </p:custDataLst>
          </p:nvPr>
        </p:nvSpPr>
        <p:spPr>
          <a:xfrm>
            <a:off x="9472144" y="2653329"/>
            <a:ext cx="178076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98" name="任意多边形 26"/>
          <p:cNvSpPr/>
          <p:nvPr>
            <p:custDataLst>
              <p:tags r:id="rId25"/>
            </p:custDataLst>
          </p:nvPr>
        </p:nvSpPr>
        <p:spPr>
          <a:xfrm flipV="1">
            <a:off x="9371700" y="214441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472144" y="3218252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水泥行业技术进步，新产品、新工艺不断涌现，市场需求多样化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9" name=""/>
        <p:cNvGrpSpPr/>
        <p:nvPr/>
      </p:nvGrpSpPr>
      <p:grpSpPr>
        <a:xfrm>
          <a:off x="0" y="0"/>
          <a:ext cx="0" cy="0"/>
        </a:xfrm>
      </p:grpSpPr>
      <p:sp>
        <p:nvSpPr>
          <p:cNvPr id="10517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市场需求的影响因素</a:t>
            </a:r>
            <a:endParaRPr lang="zh-CN" altLang="en-US"/>
          </a:p>
        </p:txBody>
      </p:sp>
      <p:sp>
        <p:nvSpPr>
          <p:cNvPr id="105174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42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44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房地产发展：房地产发展带动水泥需求，包括住宅、商业、工业等各类建筑项目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74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48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0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政府政策：政府政策对水泥需求有重要影响，如基础设施建设投资、环保政策等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752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54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经济增长：经济增长带动基础设施建设，增加水泥需求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758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0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2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城市化进程：城市化进程加快，基础设施建设需求增加，带动水泥需求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764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66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基础设施建设：基础设施建设是水泥需求的主要来源，包括公路、铁路、桥梁、机场等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768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7" name=""/>
        <p:cNvGrpSpPr/>
        <p:nvPr/>
      </p:nvGrpSpPr>
      <p:grpSpPr>
        <a:xfrm>
          <a:off x="0" y="0"/>
          <a:ext cx="0" cy="0"/>
        </a:xfrm>
      </p:grpSpPr>
      <p:sp>
        <p:nvSpPr>
          <p:cNvPr id="10518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水泥新兴市场的竞争格局</a:t>
            </a:r>
            <a:endParaRPr lang="zh-CN" altLang="en-US"/>
          </a:p>
        </p:txBody>
      </p:sp>
      <p:sp>
        <p:nvSpPr>
          <p:cNvPr id="10518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9" name=""/>
        <p:cNvGrpSpPr/>
        <p:nvPr/>
      </p:nvGrpSpPr>
      <p:grpSpPr>
        <a:xfrm>
          <a:off x="0" y="0"/>
          <a:ext cx="0" cy="0"/>
        </a:xfrm>
      </p:grpSpPr>
      <p:sp>
        <p:nvSpPr>
          <p:cNvPr id="10525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市场竞争的格局</a:t>
            </a:r>
            <a:endParaRPr lang="zh-CN" altLang="en-US"/>
          </a:p>
        </p:txBody>
      </p:sp>
      <p:sp>
        <p:nvSpPr>
          <p:cNvPr id="105258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9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9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3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水泥新兴市场主要参与者：大型水泥企业、中小型水泥企业、新兴市场本土企业</a:t>
            </a:r>
            <a:endParaRPr lang="zh-CN" altLang="en-US" sz="13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2594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9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98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3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市场份额分布：大型水泥企业占据主导地位，中小型水泥企业市场份额逐渐扩大，新兴市场本土企业市场份额相对较小</a:t>
            </a:r>
            <a:endParaRPr lang="zh-CN" altLang="en-US" sz="13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260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0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0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3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竞争策略：大型水泥企业通过并购、扩张等方式扩大市场份额，中小型水泥企业通过技术创新、差异化竞争等方式提高竞争力，新兴市场本土企业通过本土化、低成本等方式抢占市场份额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2606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0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10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3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竞争趋势：随着新兴市场的发展，市场竞争将更加激烈，大型水泥企业将面临更多的挑战，中小型水泥企业和新兴市场本土企业将迎来更多的发展机遇。</a:t>
            </a:r>
            <a:endParaRPr lang="zh-CN" altLang="en-US" sz="13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7" name=""/>
        <p:cNvGrpSpPr/>
        <p:nvPr/>
      </p:nvGrpSpPr>
      <p:grpSpPr>
        <a:xfrm>
          <a:off x="0" y="0"/>
          <a:ext cx="0" cy="0"/>
        </a:xfrm>
      </p:grpSpPr>
      <p:sp>
        <p:nvSpPr>
          <p:cNvPr id="10526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竞争对手的市场份额</a:t>
            </a:r>
            <a:endParaRPr lang="zh-CN" altLang="en-US"/>
          </a:p>
        </p:txBody>
      </p:sp>
      <p:sp>
        <p:nvSpPr>
          <p:cNvPr id="105265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65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65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65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65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66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66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66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66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66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67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67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67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67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67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68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68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68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68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181561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主要竞争对手：A公司、B公司、C公司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88" name="正文"/>
          <p:cNvSpPr txBox="1"/>
          <p:nvPr>
            <p:custDataLst>
              <p:tags r:id="rId28"/>
            </p:custDataLst>
          </p:nvPr>
        </p:nvSpPr>
        <p:spPr>
          <a:xfrm>
            <a:off x="9113346" y="3693311"/>
            <a:ext cx="2240454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其他竞争对手市场份额：55%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0" name="正文"/>
          <p:cNvSpPr txBox="1"/>
          <p:nvPr>
            <p:custDataLst>
              <p:tags r:id="rId29"/>
            </p:custDataLst>
          </p:nvPr>
        </p:nvSpPr>
        <p:spPr>
          <a:xfrm>
            <a:off x="7719953" y="2494141"/>
            <a:ext cx="2167777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C公司市场份额：10%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2" name="正文"/>
          <p:cNvSpPr txBox="1"/>
          <p:nvPr>
            <p:custDataLst>
              <p:tags r:id="rId30"/>
            </p:custDataLst>
          </p:nvPr>
        </p:nvSpPr>
        <p:spPr>
          <a:xfrm>
            <a:off x="2303016" y="2494141"/>
            <a:ext cx="2167777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A公司市场份额：20%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4" name="正文"/>
          <p:cNvSpPr txBox="1"/>
          <p:nvPr>
            <p:custDataLst>
              <p:tags r:id="rId31"/>
            </p:custDataLst>
          </p:nvPr>
        </p:nvSpPr>
        <p:spPr>
          <a:xfrm>
            <a:off x="5061607" y="1657730"/>
            <a:ext cx="2184067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B公司市场份额：15%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5" name=""/>
        <p:cNvGrpSpPr/>
        <p:nvPr/>
      </p:nvGrpSpPr>
      <p:grpSpPr>
        <a:xfrm>
          <a:off x="0" y="0"/>
          <a:ext cx="0" cy="0"/>
        </a:xfrm>
      </p:grpSpPr>
      <p:sp>
        <p:nvSpPr>
          <p:cNvPr id="10527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市场竞争的优势与劣势</a:t>
            </a:r>
            <a:endParaRPr lang="zh-CN" altLang="en-US"/>
          </a:p>
        </p:txBody>
      </p:sp>
      <p:sp>
        <p:nvSpPr>
          <p:cNvPr id="105273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36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38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劣势：新兴市场消费者购买力有限，需要降低成本以适应市场需求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74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742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44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优势：新兴市场政策支持力度大，有利于企业发展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74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48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50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劣势：新兴市场法律法规不完善，需要面对更多的法律风险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75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754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56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优势：新兴市场具有巨大的增长潜力，市场空间大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75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60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62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劣势：市场竞争激烈，需要面对众多竞争对手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76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766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68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优势：新兴市场消费者需求多样化，可以提供更多的产品选择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https://d.book118.com/777064151110006042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60000610351562,&quot;width&quot;:724.75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6_4*l_h_i*1_1_1"/>
  <p:tag name="KSO_WM_UNIT_INDEX" val="1_1_1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1_2"/>
  <p:tag name="KSO_WM_UNIT_INDEX" val="1_1_2"/>
  <p:tag name="KSO_WM_UNIT_LAYERLEVEL" val="1_1_1"/>
  <p:tag name="KSO_WM_UNIT_SUBTYPE" val="d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1_3"/>
  <p:tag name="KSO_WM_UNIT_INDEX" val="1_1_3"/>
  <p:tag name="KSO_WM_UNIT_LAYERLEVEL" val="1_1_1"/>
  <p:tag name="KSO_WM_UNIT_LINE_FORE_SCHEMECOLOR_INDEX" val="5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6_4*l_h_i*1_5_1"/>
  <p:tag name="KSO_WM_UNIT_INDEX" val="1_5_1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5_2"/>
  <p:tag name="KSO_WM_UNIT_INDEX" val="1_5_2"/>
  <p:tag name="KSO_WM_UNIT_LAYERLEVEL" val="1_1_1"/>
  <p:tag name="KSO_WM_UNIT_SUBTYPE" val="d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5_3"/>
  <p:tag name="KSO_WM_UNIT_INDEX" val="1_5_3"/>
  <p:tag name="KSO_WM_UNIT_LAYERLEVEL" val="1_1_1"/>
  <p:tag name="KSO_WM_UNIT_LINE_FORE_SCHEMECOLOR_INDEX" val="9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6_4*l_h_i*1_3_1"/>
  <p:tag name="KSO_WM_UNIT_INDEX" val="1_3_1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3_2"/>
  <p:tag name="KSO_WM_UNIT_INDEX" val="1_3_2"/>
  <p:tag name="KSO_WM_UNIT_LAYERLEVEL" val="1_1_1"/>
  <p:tag name="KSO_WM_UNIT_SUBTYPE" val="d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3_3"/>
  <p:tag name="KSO_WM_UNIT_INDEX" val="1_3_3"/>
  <p:tag name="KSO_WM_UNIT_LAYERLEVEL" val="1_1_1"/>
  <p:tag name="KSO_WM_UNIT_LINE_FORE_SCHEMECOLOR_INDEX" val="7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6_4*l_h_i*1_2_1"/>
  <p:tag name="KSO_WM_UNIT_INDEX" val="1_2_1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2_2"/>
  <p:tag name="KSO_WM_UNIT_INDEX" val="1_2_2"/>
  <p:tag name="KSO_WM_UNIT_LAYERLEVEL" val="1_1_1"/>
  <p:tag name="KSO_WM_UNIT_SUBTYPE" val="d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2_3"/>
  <p:tag name="KSO_WM_UNIT_INDEX" val="1_2_3"/>
  <p:tag name="KSO_WM_UNIT_LAYERLEVEL" val="1_1_1"/>
  <p:tag name="KSO_WM_UNIT_LINE_FORE_SCHEMECOLOR_INDEX" val="6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6_4*l_h_i*1_4_1"/>
  <p:tag name="KSO_WM_UNIT_INDEX" val="1_4_1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4_2"/>
  <p:tag name="KSO_WM_UNIT_INDEX" val="1_4_2"/>
  <p:tag name="KSO_WM_UNIT_LAYERLEVEL" val="1_1_1"/>
  <p:tag name="KSO_WM_UNIT_SUBTYPE" val="d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4_3"/>
  <p:tag name="KSO_WM_UNIT_INDEX" val="1_4_3"/>
  <p:tag name="KSO_WM_UNIT_LAYERLEVEL" val="1_1_1"/>
  <p:tag name="KSO_WM_UNIT_LINE_FORE_SCHEMECOLOR_INDEX" val="8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93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565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5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5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5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5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5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5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5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5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5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5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5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5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5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5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5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5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5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5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5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5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5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5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5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5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5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5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5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5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5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6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6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6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6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6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6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6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6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6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6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6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6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6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6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6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6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6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6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6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6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6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6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6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6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6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6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6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+中文正文</vt:lpstr>
      <vt:lpstr>宋体</vt:lpstr>
      <vt:lpstr>Office Theme</vt:lpstr>
      <vt:lpstr>水泥新兴市场机会评估报告</vt:lpstr>
      <vt:lpstr>目录</vt:lpstr>
      <vt:lpstr>水泥新兴市场的概述</vt:lpstr>
      <vt:lpstr>水泥新兴市场的定义</vt:lpstr>
      <vt:lpstr>水泥新兴市场的特点</vt:lpstr>
      <vt:lpstr>水泥新兴市场的发展趋势</vt:lpstr>
      <vt:lpstr>水泥新兴市场的需求分析</vt:lpstr>
      <vt:lpstr>市场需求的特点</vt:lpstr>
      <vt:lpstr>市场需求的变化趋势</vt:lpstr>
      <vt:lpstr>市场需求的影响因素</vt:lpstr>
      <vt:lpstr>水泥新兴市场的竞争格局</vt:lpstr>
      <vt:lpstr>市场竞争的格局</vt:lpstr>
      <vt:lpstr>竞争对手的市场份额</vt:lpstr>
      <vt:lpstr>市场竞争的优势与劣势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2024-09-15T21:13:57.082</cp:lastPrinted>
  <dcterms:created xsi:type="dcterms:W3CDTF">2024-09-15T13:13:57Z</dcterms:created>
  <dcterms:modified xsi:type="dcterms:W3CDTF">2024-09-15T13:14:00Z</dcterms:modified>
</cp:coreProperties>
</file>