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FBB88-51AB-49A7-81DB-5D68DD56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B8478-D145-4AEE-B8DB-0D5C4E75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6F76-074C-4D92-BF00-C4F6F89A2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7D3DE-D181-45FD-AA4F-18947ED97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6B670-6F6F-490D-898F-59E6B8099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F7216-36F8-4354-B412-095F5B38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B61AF-4653-4C4F-AFED-55C74014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245F8-2331-4D03-94B4-E6F241A6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DD125-C0D3-4601-859E-2A06EF0A7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1A94D-3360-4348-BEFB-C98A66342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37387-C3AA-402D-9961-D7794E91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65130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移动支付时代：重新定义金融生态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移动支付的崛起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金融生态的变革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移动支付的崛起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2000年代初，移动支付开始出现，主要服务于小额支付和转账。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随着智能手机的普及，移动支付逐渐成为主流支付方式，各大支付平台涌现。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移动支付技术不断创新，应用场景不断拓展，成为金融生态的重要组成部分。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普惠性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移动支付的优势与特点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624" b="26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1" r="14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移动支付不受时间和地点限制，用户可以随时随地进行支付和转账。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移动支付流程简单，交易速度快，提高了支付效率。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移动支付采用先进的加密技术和安全机制，保障用户资金安全。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移动支付降低了支付门槛，为更多人提供了金融服务的机会。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91" r="92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随着用户规模和交易量的不断增长，移动支付市场规模持续扩大。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未来移动支付将进一步拓展应用场景，如无接触支付、跨境支付等；同时，移动支付将与金融科技深度融合，推动金融生态的创新发展。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移动支付的市场规模与前景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金融生态的变革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82" r="1958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传统金融业务主要集中在实体网点，客户办理业务需要到指定地点，地域限制较大。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地域限制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传统金融机构的营业时间有限，客户需要在规定时间内进行业务办理，不够灵活。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传统金融业务需要大量的人力、物力和财力支持，运营成本较高。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传统金融机构的服务模式较为单一，难以满足客户多样化的需求。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传统金融生态的局限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移动支付让支付更加便捷，用户可以随时随地进行支付操作，无需到实体网点。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移动支付提高了交易的效率，减少了交易时间，降低了交易成本。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移动支付产生的交易数据可以为金融机构提供更全面的客户画像，更好地了解客户需求。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移动支付促进了不同行业的跨界融合，推动了金融创新和服务升级。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移动支付对金融生态的影响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新型金融生态的崛起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借助互联网技术，互联网金融实现了快速的发展，提供了更加便捷、高效、个性化的金融服务。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数字货币的出现打破了传统货币的局限性，具有去中心化、匿名、可追溯等特点，为金融生态带来了新的机遇和挑战。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区块链技术的应用为金融生态提供了更加安全、透明、高效的解决方案，有助于降低交易成本和风险。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人工智能技术在金融领域的应用，如智能投顾、智能风控等，提升了金融服务的质量和效率，推动了金融生态的智能化发展。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移动支付的风险与挑战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https://d.book118.com/777065130053006035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2024-09-09T18:38:29.224</cp:lastPrinted>
  <dcterms:created xsi:type="dcterms:W3CDTF">2024-09-09T10:38:29Z</dcterms:created>
  <dcterms:modified xsi:type="dcterms:W3CDTF">2024-09-09T10:38:31Z</dcterms:modified>
</cp:coreProperties>
</file>