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82550-7CF6-4078-B697-5DEEDC22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30944-859C-40D3-B94A-345A7574B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DE01-D5F3-4274-AFF9-FC438581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0ABD6-63D6-4F07-94EF-2D86B054A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97841-4F93-4992-A687-A5EED661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6F7D3-0CB4-4DE1-8E4D-FC6B0A04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6B4897-97D7-4582-9E1D-05EBD599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D1FA8-0DB5-4344-9A35-BD12BE28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4C4E0-5FFB-4F72-BB68-B37CD0C4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90A9-999A-4016-99B8-0EB6DB38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1D857-A2A2-49C0-BBBA-B76616773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66155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膝关节病护理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14" r="155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膝关节病是指发生在膝关节部位的疾病，包括关节炎、半月板损伤、韧带损伤等。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膝关节病可分为原发性、继发性、创伤性等多种类型，不同类型的膝关节病病因、症状和治疗方法有所不同。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膝关节病的病因多种多样，包括年龄、性别、遗传、环境、生活习惯等多种因素。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膝关节病的病理过程涉及多种机制，如炎症反应、免疫反应、细胞凋亡等，这些机制相互作用导致关节软骨退变、骨质增生等病理变化。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膝关节病的症状包括疼痛、肿胀、僵硬、活动受限等，不同类型和不同程度的膝关节病症状表现有所不同。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膝关节病的临床表现主要包括关节肿胀、压痛、畸形等，部分患者可能出现关节积液、肌肉萎缩等症状。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7" r="219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44" r="12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保持膝关节清洁，避免感染是护理的重要环节。定期清洁伤口，更换敷料，遵循医生的建议使用抗生素等措施可以有效预防感染。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长期卧床或久坐可能导致下肢深静脉血栓形成，进而引发肺栓塞等严重并发症。适当的活动、穿弹力袜和使用抗凝药物等措施有助于预防血栓形成。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疼痛是膝关节病常见的症状之一，长期的疼痛可能导致患者焦虑、抑郁等心理问题。通过药物治疗、物理治疗和心理支持等手段可以有效控制疼痛，提高患者的生活质量。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在膝关节病的不同阶段，冷敷和热敷的应用有所不同。在急性期，冷敷有助于减轻肿胀和疼痛；而在慢性期，热敷则有助于缓解肌肉紧张和疼痛。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3" b="8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根据病情，医生可能会开具非处方药或处方药来缓解疼痛和不适。常见的药物包括非甾体消炎药、镇痛药和抗炎药等。在使用药物时，应遵循医生的建议，注意药物副作用和相互作用。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物理治疗包括电疗、光疗、超声波治疗等，这些方法有助于缓解疼痛、促进局部血液循环和炎症消退。在专业医生的指导下，患者可以选择适合自己的物理治疗方法。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减轻疼痛与不适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在疼痛缓解后，进行适当的康复锻炼有助于恢复膝关节功能和提高生活质量。锻炼内容包括关节活动度训练、肌肉力量训练和平衡训练等。在锻炼过程中，应注意适度原则，避免过度劳累和再次受伤。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膝关节病患者应调整生活方式，如减轻体重、避免长时间站立或久坐、选择合适的鞋子和运动方式等。这些措施有助于减轻膝关节负担，延缓病情进展和提高生活质量。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膝关节病给患者带来身体上的痛苦和生活上的不便，可能引发焦虑、抑郁等心理问题。心理支持包括认知行为疗法、放松训练和积极心态培养等，有助于患者缓解情绪压力和提高生活质量。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膝关节病护理措施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药物治疗是膝关节病护理的重要手段之一，主要用于缓解疼痛和消炎。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非处方药如布洛芬、阿司匹林等可用于轻度疼痛的缓解，但需遵循医嘱使用，避免长期使用带来的副作用。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156" b="2215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对于中度至重度的疼痛，可能需要使用处方药物，如可待因、吗啡等强效止痛药，但需严格控制使用剂量和频率，防止药物成瘾和副作用。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2" b="609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https://d.book118.com/777066155140006054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2024-09-29T03:14:17.606</cp:lastPrinted>
  <dcterms:created xsi:type="dcterms:W3CDTF">2024-09-28T19:14:17Z</dcterms:created>
  <dcterms:modified xsi:type="dcterms:W3CDTF">2024-09-28T19:14:19Z</dcterms:modified>
</cp:coreProperties>
</file>