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69127-62F4-42D3-83C9-25E92F1B6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AABAF-AB1E-4EE2-88D2-66BFFA0FE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70EA5-36B4-4B68-BE9B-604500346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1BF46-2F76-49EF-8F87-801F291C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50DD2-1F12-463B-8549-E441A3BEB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AC42A-DA27-40A1-81B3-0EC24BB9E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E73F67-C137-46F6-9352-8D2E0F99D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6CB71-5006-490F-A386-3CFA885B1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5AD15-793E-412F-B49B-503F188DA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17030-0942-473A-99FD-B962AE72F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83D5F-2DFD-4064-BB77-279830134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02133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技巧性放松和调节紧张情绪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紧张情绪的来源与表现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技巧性放松方法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调节紧张情绪的心理策略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时间管理与压力缓解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建立健康生活方式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紧张情绪会导致自主神经系统紊乱，引发头痛、失眠、胃痛、胸闷等生理症状。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长期处于紧张状态会加重心理负担，导致焦虑、抑郁等心理问题。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紧张情绪会影响人的思维和行为，表现为注意力不集中、记忆力减退、决策失误等。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紧张情绪的危害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通过技巧性放松和调节，可以降低自主神经系统的紧张度，缓解头痛、失眠等生理症状。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665" r="666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缓解生理反应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掌握有效的放松和调节技巧，有助于减轻心理负担，缓解焦虑和抑郁等心理问题。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减轻心理压力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在紧张情境下，运用技巧性放松和调节可以改善思维和行为表现，提高注意力和记忆力等认知能力。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提高行为表现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技巧性放松和调节的重要性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紧张情绪的来源与表现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当工作量超出个人承受能力时，会产生压力感和紧张情绪。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工作量过大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工作任务的截止日期逼近，需要加班或牺牲休息时间来完成任务。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时间紧迫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542" r="10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面对复杂或高难度的工作任务，个人技能或经验不足以应对，导致紧张和压力。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工作难度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人际冲突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与同事、领导或客户之间存在矛盾或冲突，导致关系紧张。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在社交场合中感到不自在或担心自己的表现被他人负面评价。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缺乏与他人的联系和沟通，感到孤独和无助。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自我怀疑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对自己的能力和价值产生怀疑，缺乏自信和安全感。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完美主义倾向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对自己设定过高的标准，追求完美，当无法达到时感到沮丧和紧张。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过度自我关注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过度关注自己的表现和形象，容易受到他人评价的影响。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995" r="1999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紧张情绪可能导致失眠、睡眠质量下降等问题，进一步影响身心健康。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紧张情绪会导致自主神经系统激活，出现心跳加速、呼吸急促、出汗等生理反应。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肌肉紧张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长期紧张会导致肌肉持续收缩，出现肌肉疼痛、僵硬等问题。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技巧性放松方法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50" r="335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通过深吸气使腹部膨胀，然后缓慢呼气，有助于放松紧张的肌肉和缓解焦虑情绪。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腹式呼吸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吸气时默数4下，屏气时默数7下，呼气时默数8下，有助于降低心率和稳定情绪。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4-7-8呼吸法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通过先紧张后松弛特定肌群，如手部、臂部、脸部等，以感受紧张和松弛的对比，达到深度放松的效果。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通过渐进性地暴露于焦虑源，同时配合肌肉松弛技巧，逐渐降低对焦虑源的敏感度。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渐进性肌肉松弛法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系统脱敏法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紧张-松弛训练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通过集中注意力和深呼吸，将意识聚焦于当下，减少对过去和未来的担忧，有助于放松身心。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正念练习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以开放、接纳的态度观察自己的内心体验，不加评判地觉知当下的情绪和感受，有助于减轻压力和焦虑。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69" r="25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冥想与正念练习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812" r="15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瑜伽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通过体式练习、呼吸控制和冥想等技巧，达到身心和谐统一的状态，有助于缓解紧张和焦虑情绪。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通过缓慢流畅的动作、深呼吸和意念控制，调节身体的阴阳平衡，达到放松身心、缓解压力的效果。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瑜伽与太极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调节紧张情绪的心理策略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通过分析和评估紧张情绪的来源，以客观、理性的态度看待问题，减少不必要的担忧。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理性思考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78" r="1447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将挑战视为成长的机会，培养乐观的心态，增强自信心。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从不同角度审视问题，以获得更全面的认识，减轻心理压力。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转变视角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认知重构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https://d.book118.com/777102133034006040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2024-09-12T12:08:42.940</cp:lastPrinted>
  <dcterms:created xsi:type="dcterms:W3CDTF">2024-09-12T04:08:42Z</dcterms:created>
  <dcterms:modified xsi:type="dcterms:W3CDTF">2024-09-12T04:08:45Z</dcterms:modified>
</cp:coreProperties>
</file>