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70F06-5E7F-4955-8609-2B151865C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E57AF-660D-4898-B5E1-703466F1C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BEB2B-A1A0-477A-8A14-7DEB32BDD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C1844B-B9FF-49A9-BAEC-572A66085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D39D76-0E62-4F66-8B0F-35B2AE6CD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7FA0A0-BDDD-4FAA-90C0-043EA97AD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C628BD-32C7-431E-AB5C-6E9A77289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B0725-D8B5-4A1C-BD23-D819A564B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AD307-F2BB-4BFE-A4D8-A685EDF89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0C312-0247-4AAD-ADC7-DB08A8DB8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5F28B-F615-4871-B601-04DE5D6C5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03001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《信用风险的度量》ppt课件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信用风险的度量方法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现代信用风险度量模型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信用风险的管理与控制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信用风险的监管与政策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指借款人或债务人因各种原因未能按照合同规定履行债务，导致债权人或投资人遭受损失的可能性。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由于债务人经营状况、财务状况、市场环境等因素的变化，导致其还款能力下降，进而引发违约风险。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信用风险的产生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618" b="156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685" b="56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035" b="130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信用风险的来源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借款人经营状况恶化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企业因市场环境变化、管理不善等原因导致经营状况恶化，无法按期偿还债务。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债务人财务状况恶化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由于债务人财务状况恶化，如资产负债率过高、现金流断裂等，导致其无法按期偿还债务。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外部环境变化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如经济周期波动、政策调整、自然灾害等外部因素，对债务人的还款能力产生影响，引发信用风险。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00" r="12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对债权人的影响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债权人可能会遭受违约损失，影响其资金安全和收益水平。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对金融市场的影响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信用风险可能导致金融市场的不稳定，引发信贷紧缩和金融危机的风险。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对实体经济的影响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信用风险可能导致企业融资困难，影响其正常经营和发展，进而对实体经济产生负面影响。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信用风险的度量方法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基于专家知识和经验的方法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专家系统法是一种基于专家知识和经验的方法，通过汇集多个专家的意见和判断来评估信用风险。这种方法强调对借款人的定性分析，如财务状况、行业趋势、管理层能力等方面的评估。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优点在于能够综合考虑多种因素，提供较为全面的风险评估；缺点在于主观性强，对专家经验和判断的依赖程度较高。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专家系统法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对借款人进行量化和标准化的评级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评级方法是对借款人进行量化和标准化的评级，通过对借款人的财务状况、经营表现、行业前景等因素进行定量分析，确定借款人的信用等级。评级方法有助于投资者进行风险评估和决策。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优点在于简单明了，易于理解和比较；缺点在于过于依赖历史数据和定量分析，可能忽略一些重要的定性因素。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评级方法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利用统计学和计量经济学的方法进行风险评估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统计模型法利用统计学和计量经济学的方法进行风险评估，通过建立数学模型来预测借款人的违约概率和损失程度。常见的统计模型包括Logit模型、Probit模型和CreditMetrics模型等。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优点在于能够通过数据分析和统计方法揭示潜在的风险因素；缺点在于对数据质量和数量要求较高，模型的有效性也受到数据局限性的影响。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统计模型法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模拟极端市场环境来评估信用风险的方法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压力测试法是一种模拟极端市场环境来评估信用风险的方法，通过假设不利的市场条件和经济环境，分析借款人的还款能力和违约概率。压力测试法有助于发现潜在的风险点，提高风险管理水平。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优缺点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优点在于能够考虑极端情况下的风险；缺点在于需要假设市场环境和经济条件，可能存在一定局限性。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压力测试法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现代信用风险度量模型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https://d.book118.com/777103001115006036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2024-09-11T14:37:44.510</cp:lastPrinted>
  <dcterms:created xsi:type="dcterms:W3CDTF">2024-09-11T06:37:44Z</dcterms:created>
  <dcterms:modified xsi:type="dcterms:W3CDTF">2024-09-11T06:37:46Z</dcterms:modified>
</cp:coreProperties>
</file>