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41D32-3283-4798-A7C1-ED84B6D00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35D06-E451-4919-8C03-9A7E41D61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2FE53-9DC0-4E04-ABC4-1CB3770F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13F8D-85A8-4871-B035-BEF8994AB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F5591-8BDC-40CF-997C-FB71EB0A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5DA78-6749-4668-9A19-33D0A101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30BB8-2726-48CF-97FF-EE9C16452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4E3E6-F7E9-4AAD-96F1-EC8792531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D917D-FADC-47BF-BB92-95CA1EA5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5D783-6AF2-402F-B1E1-1319160A2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418F2-BFEE-41F3-99AF-8918A5D3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05105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《一字开花模板》ppt课件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模板设计简洁，没有过多的装饰，突出内容的展示。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43" r="117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丰富的内容样式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模板操作简单，方便用户快速上手。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提供多种内容样式，满足不同需求。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教学课件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适用于教师制作教学课件，方便展示教学内容。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工作汇报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适用于员工制作工作汇报，清晰展示工作成果。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商务演示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适用于商务人士制作演示文稿，提升专业形象。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54" r="1385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模板使用方法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打开Microsoft PowerPoint或其他兼容的PPT软件。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在软件中搜索《一字开花模板》并选择相应模板。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根据需要编辑模板中的文字、图片等内容。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完成编辑后，保存PPT文件，并可将其分享给其他人。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打开PPT软件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选择模板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编辑内容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保存和分享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模板制作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选择清晰易读的字体，如微软雅黑、黑体等，确保文字在幻灯片上显示效果良好。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根据幻灯片内容和观众距离调整字号大小，确保文字清晰可见。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字号大小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合理设置行间距和段间距，使文字排版更加整齐美观。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行间距和段间距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调整图片大小和位置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适当调整图片大小和位置，使其与幻灯片内容相协调。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设置图片透明度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根据需要设置图片透明度，使幻灯片整体更加美观。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选择合适图片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根据幻灯片主题选择相关图片，增强视觉效果。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图片插入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根据数据展示需求选择合适的图表类型，如柱状图、折线图、饼图等。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选择图表类型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整理需要展示的数据，确保数据准确无误。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对图表进行美化处理，如调整图表颜色、添加数据标签等，提高图表的可读性。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图表美化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图表制作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根据需要设置动画速度、方向等属性，使动画效果更加自然流畅。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选择动画效果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根据幻灯片内容选择合适的动画效果，如淡入淡出、飞入飞出等。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动画顺序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合理安排动画顺序，使动画效果与幻灯片内容相协调，提高观众的观看体验。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98" r="1569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https://d.book118.com/777105105035006034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2024-09-08T01:25:19.444</cp:lastPrinted>
  <dcterms:created xsi:type="dcterms:W3CDTF">2024-09-07T17:25:19Z</dcterms:created>
  <dcterms:modified xsi:type="dcterms:W3CDTF">2024-09-07T17:25:21Z</dcterms:modified>
</cp:coreProperties>
</file>