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1AC48F-5BC9-4763-BAE9-9FEC62171D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5F6D60-6FA4-4410-8B3E-3C495EA62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6CC32B-E20B-4F7D-AE40-B463180A0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D5D24F-2B42-466F-AC85-16095750E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B773BA-F374-4275-8191-6A52D1C8B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6704D1-7F81-478C-AEE1-DB5002EDC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FE0235-BCD3-4D7F-9344-DE94198E8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AB8E34-6F67-4082-8DE9-98283188D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E9239F-A4C5-4D10-8B15-A6164E0B3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A05CBD-660A-4DB0-A265-A0ADCE0CC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2AB619-B603-43A9-9A1D-8F3295A5F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10511303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新能源与社会治理体系的构建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新能源发展现状及趋势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社会治理体系现状及挑战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新能源对社会治理体系影响分析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构建适应新能源发展的社会治理体系策略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能源转型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随着全球气候变化和资源紧张问题日益严重，新能源逐渐成为替代传统化石能源的主要选择。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社会治理挑战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新能源的快速发展给社会治理带来了新的挑战，如能源基础设施建设、能源安全、环境保护等。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有助于实现能源转型和可持续发展，促进社会公平和和谐。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构建新能源社会治理体系的意义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探讨新能源与社会治理体系的互动关系，提出构建新能源社会治理体系的路径和策略。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如何有效整合新能源资源，推动社会治理创新和转型；如何应对新能源发展中的社会问题和挑战。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引言。阐述研究背景、意义、目的和问题，介绍论文结构和安排。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第四章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构建新能源社会治理体系的路径和策略。提出构建新能源社会治理体系的路径和策略，包括政策创新、技术创新、社会参与等方面。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文献综述。梳理国内外关于新能源和社会治理的研究现状，分析新能源对社会治理的影响和挑战。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第五章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案例分析。选择典型的新能源项目或地区进行案例分析，探讨新能源社会治理体系的实践经验和教训。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现状分析。分析我国新能源发展的现状和问题，探讨新能源对社会治理的影响和挑战。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第六章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结论与展望。总结论文的主要观点和结论，提出未来研究的方向和展望。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论文结构和安排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新能源发展现状及趋势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太阳能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利用太阳辐射能，通过光伏效应或光热效应转换成电能或热能。具有清洁、可再生、分布广泛等优点。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利用风力驱动风力发电机产生电能。风能资源丰富、可再生，且风力发电技术成熟。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通过核裂变或核聚变释放能量，用于发电或供热。核能具有能量密度高、燃料运输成本低等优点，但需关注核废料处理和核安全等问题。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新能源种类和特点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中国在太阳能、风能等领域取得了显著进展，已成为全球最大的新能源市场之一。政府大力支持新能源发展，通过政策引导和技术创新推动产业升级。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国内新能源发展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欧美等发达国家在新能源技术研发和应用方面处于领先地位，拥有众多知名的新能源企业和品牌。这些国家注重环保和可持续发展，通过立法和财政手段鼓励新能源的推广和应用。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国外新能源发展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国内外新能源发展现状比较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随着科技的不断进步，新能源技术将不断创新和完善，提高能源转换效率和降低成本。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智能化和数字化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随着人工智能、大数据等技术的广泛应用，新能源产业将实现智能化和数字化发展，提高能源管理和运营效率。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多元化发展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未来新能源的发展将更加注重多元化，包括能源种类的多元化、应用领域的多元化以及产业链条的多元化。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绿色低碳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在全球应对气候变化的背景下，新能源的发展将更加注重绿色低碳，推动经济社会可持续发展。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社会治理体系现状及挑战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社会治理体系定义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社会治理体系是指政府、市场、社会等多元主体共同参与，通过一系列制度、机制、手段和方法，对社会公共事务进行管理的总和。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社会治理体系构成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社会治理体系包括法律法规、政策制度、组织机构、技术手段等多个方面，其中政府、市场和社会是三大核心主体。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社会治理体系概念和构成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我国社会治理体系在不断完善中，政府主导、社会协同、公众参与、法治保障的社会治理体制基本形成，但仍存在一些问题，如政府干预过多、社会组织发展不足等。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国外社会治理体系现状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国外社会治理体系呈现多元化、民主化、法治化等特点，政府、市场和社会在治理中各自发挥不同作用，形成相互补充、相互制约的格局。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国内社会治理体系现状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国内外社会治理体系现状比较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https://d.book118.com/777105113035006033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2024-09-06T12:18:30.018</cp:lastPrinted>
  <dcterms:created xsi:type="dcterms:W3CDTF">2024-09-06T04:18:30Z</dcterms:created>
  <dcterms:modified xsi:type="dcterms:W3CDTF">2024-09-06T04:18:32Z</dcterms:modified>
</cp:coreProperties>
</file>