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EE7B9-E81D-41DD-9C2D-0C5ACE96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80D7C-DDE1-4CF5-849F-CDA46D3B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89820-8EBA-4503-AD5B-140FF75C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4D63D-6F59-49B5-9190-90E0E77E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3F07D-BDC4-44CF-84AF-1A9C550F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28F5C-3B18-4645-95FD-7ECD3B1A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7EC20-D219-4F5C-A25B-36F06FEA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CA0B2-F233-4A16-ACA3-60DCB207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D7415-9D28-4EBE-865B-A515491A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14E50-AF04-482F-A056-61809C36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B996A-8DB4-4DCB-827D-27BBB776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05132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护肿瘤科护理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肿瘤科护理的核心技能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肿瘤科患者的护理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肿瘤科护理是专门针对肿瘤疾病患者的护理，包括对肿瘤患者的病情评估、治疗配合、康复指导以及心理支持等方面。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具有专业性、综合性、长期性和人文关怀的特点。肿瘤科护士需要具备丰富的专业知识和技能，能够综合运用各种治疗方法，为患者提供长期、连续的护理服务，同时关注患者的心理需求，给予人文关怀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肿瘤科护理能够提高治疗效果，通过专业的护理操作和指导，帮助患者更好地配合治疗，减少并发症，提高治疗的有效性。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肿瘤科护理不仅关注患者的身体健康，还关注患者的心理健康和生活质量。通过专业的心理支持和康复指导，帮助患者调整心态，提高生活质量。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肿瘤科护理在患者的康复期和预防复发方面也具有重要作用。通过科学的康复指导和健康管理，帮助患者建立健康的生活方式，预防复发，促进康复。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促进康复与预防复发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肿瘤科护理的发展历史可以追溯到20世纪初，随着肿瘤疾病发病率的不断升高，肿瘤护理逐渐成为一个独立的学科领域。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随着医学技术的不断进步和人们对健康需求的不断提高，肿瘤科护理也在不断发展。现代肿瘤科护理更加注重个体化、综合性和全程管理，同时也在不断探索新的护理模式和技术，以更好地满足患者的需求。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肿瘤科护理的基本技能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基本技能包括但不限于：掌握肿瘤科疾病的基本知识、熟悉肿瘤科常用药物的作用机制和使用方法、能够正确执行医嘱和病情观察等。这些技能是肿瘤科护士必须具备的基本素质，能够帮助他们更好地为患者提供护理服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肿瘤科疾病的基本知识：肿瘤科护士需要了解各种肿瘤疾病的病因、病理生理、临床表现、诊断方法、治疗原则和护理要点等方面的知识，以便更好地为患者提供护理服务。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肿瘤科常用药物的作用机制和使用方法：肿瘤科护士需要熟悉各种常用药物的作用机制和使用方法，包括化疗药物、靶向药物、免疫治疗药物等，以便能够正确执行医嘱，确保患者用药安全有效。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正确执行医嘱和病情观察：肿瘤科护士需要能够正确执行医嘱，包括输液、给药、采血等方面的操作，同时还需要密切观察患者的病情变化，及时发现并处理异常情况。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肿瘤科护理的特殊技能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特殊技能包括但不限于：掌握肿瘤科患者的心理护理技巧、熟悉肿瘤科患者的营养支持方法、能够正确使用肿瘤科诊疗设备等。这些技能能够帮助肿瘤科护士更好地为患者提供护理服务，提高患者的生存质量和治疗效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肿瘤科患者的心理护理技巧：肿瘤科护士需要掌握患者的心理特点，能够运用心理学原理和方法，为患者提供心理支持和疏导，帮助患者缓解焦虑、抑郁等情绪问题，增强患者的治疗信心和配合度。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肿瘤科患者的营养支持方法：肿瘤科护士需要了解患者的营养需求特点，能够为患者提供科学合理的营养支持方案，包括评估患者的营养状况、制定饮食计划、选择适当的营养补充剂等。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正确使用肿瘤科诊疗设备：肿瘤科护士需要熟悉各种诊疗设备的操作方法和注意事项，包括化疗泵、输液泵、心电监护仪等，能够正确使用这些设备为患者提供护理服务，确保患者的安全和舒适。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肿瘤科护理的伦理与法律责任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尊重患者的权利和尊严：肿瘤科护士需要尊重患者的权利和尊严，包括患者的生命权、健康权、隐私权等。在护理过程中，他们需要保护患者的隐私和尊严，避免对患者造成不必要的伤害和不适。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的隐私和安全：肿瘤科护士需要采取措施保护患者的隐私和安全，包括保护患者的个人信息、医疗记录等敏感信息不被泄露。同时，他们还需要确保患者得到安全有效的护理服务，防止患者发生意外事故和不良事件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学伦理和法律法规：肿瘤科护士需要遵循医学伦理和法律法规，包括遵守医德规范、尊重患者的知情同意权、遵守医疗保密规定等。同时，他们还需要了解相关的法律法规和政策文件，以便在工作中更好地维护患者的权益和利益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法律责任：肿瘤科护士在工作中需要承担一定的法律责任，确保患者得到安全有效的护理服务。如果发生医疗事故或纠纷，他们需要及时报告并配合相关部门进行调查处理。同时，他们还需要了解相关的法律法规和政策文件，以便在工作中更好地维护患者的权益和利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肿瘤科患者的护理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https://d.book118.com/777105132053006031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2024-09-03T12:35:56.736</cp:lastPrinted>
  <dcterms:created xsi:type="dcterms:W3CDTF">2024-09-03T04:35:56Z</dcterms:created>
  <dcterms:modified xsi:type="dcterms:W3CDTF">2024-09-03T04:35:58Z</dcterms:modified>
</cp:coreProperties>
</file>