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55B1C-55E1-4556-AF4E-B6EC72CC1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0E4E9-B996-4CC7-BB06-1C6A697D1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5F4E6-FBD2-4EE6-9BF0-AD4E6F8F0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5A246-2CD3-4DC3-A605-64E29FD24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CFC179-679B-4A51-ADAD-1BE73BCA4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E6F0F6-3652-4A55-98E5-D7B16C424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3DCEF3-A037-4724-98C4-68A8BB33E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94AB7-6F76-42A8-AD28-5A14A5F6E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8E93E-3788-4B5C-B63C-260E9A2C1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25D47-FFB4-4C11-A3BA-EF54C3999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26142-8442-4328-99C3-8CDCDDFD0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0513311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中班防疫教育活动总结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活动反思与建议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26" b="118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新冠病毒变异株不断出现，导致全球感染人数持续上升，对人们的生命安全和健康造成严重威胁。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为了有效控制疫情传播，人们需要采取科学、合理的防疫措施，提高自我防护意识，减少外出和聚集。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疫情现状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防疫措施的必要性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全球疫情形势依然严峻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通过防疫教育活动，向公众普及防疫知识，提高公众的防疫意识和自我防护能力，减少感染风险。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提高公众防疫意识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防疫教育有助于培养公众养成良好的卫生习惯，如勤洗手、戴口罩、保持社交距离等，降低感染几率。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培养良好卫生习惯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有效的防疫教育可以减少疫情对社会的冲击，维护社会稳定和经济发展。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促进社会稳定发展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防疫教育的重要性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我们为中班的孩子们讲解了关于新冠病毒的基础知识，包括传播方式、症状、预防措施等。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讲解内容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750" b="14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讲解方式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通过生动有趣的PPT和视频，结合生活实例，让孩子们更好地理解防疫知识。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孩子们能够准确说出新冠病毒的传播方式，并知道如何采取预防措施，如戴口罩、勤洗手等。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防疫知识讲解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通过角色扮演和情景模拟，让孩子们亲身体验和实践防疫措施。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我们模拟了孩子们在日常生活中可能遇到的场景，如乘坐公共交通、在超市购物、在学校上课等，教他们如何在这些场景中做好防疫措施。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大部分孩子能够正确地执行防疫措施，如保持社交距离、戴口罩等。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防疫演练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问答内容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我们针对防疫知识讲解和演练的内容，设计了多个问题，通过问答的方式巩固孩子们的知识。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问答方式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孩子们可以主动举手回答问题，也可以向老师提出问题。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孩子们参与度很高，能够准确回答大部分问题，同时也提出了一些有趣的问题。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互动问答环节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https://d.book118.com/777105133115006053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2024-09-27T12:16:56.098</cp:lastPrinted>
  <dcterms:created xsi:type="dcterms:W3CDTF">2024-09-27T04:16:56Z</dcterms:created>
  <dcterms:modified xsi:type="dcterms:W3CDTF">2024-09-27T04:16:57Z</dcterms:modified>
</cp:coreProperties>
</file>