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B6DA47-12EA-4AA8-94CF-213E3CC61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0FEB2-59B0-46BE-AC4A-D26C4BF9C6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FFA45D-92D1-4DA6-AD2D-972212757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F6A21A-AD42-49D8-B447-C2C4EE45D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718D7C-FB0A-438E-8297-9F002A2B5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BEF2E2-9533-46FA-812B-E24DEE0C4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4ADB49-85EF-4CC5-97B2-F66ECE6D7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38A137-9C81-4741-9558-65A86F9BE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37EF1B-7983-4D1F-9F80-E53E89BCE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A93DE6-84C1-4376-8273-9F5F0A80F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A044E5-6B18-4085-9C8E-FACD08918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105160064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80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互联网行业物流与供应链管理分析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互联网行业物流概述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互联网行业供应链管理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互联网行业物流与供应链管理面临的挑战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互联网行业物流与供应链管理创新发展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互联网行业物流概述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6" r="1662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互联网行业物流是指利用互联网技术，将传统物流服务与电子商务、大数据、人工智能等新兴技术相结合，实现物流服务的数字化、智能化和网络化。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互联网行业物流通过整合物流资源、优化物流流程、提高物流效率，为电商、制造业、零售业等行业提供高效、便捷、智能的物流服务。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互联网行业物流定义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7512" r="2751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9430" r="943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互联网行业物流以数据为核心，通过大数据分析客户需求、预测市场变化，实现精准的物流服务。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利用人工智能、机器学习等技术，实现智能调度、智能仓储、智能配送等，提高物流效率。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互联网行业物流通过构建平台，整合物流资源，实现资源共享和互利共赢。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平台化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根据客户需求，提供定制化的物流解决方案，满足不同行业的特殊需求。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互联网行业物流特点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088" r="270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随着环保意识的提高，互联网行业物流将更加注重环保和可持续发展，推广绿色包装、节能减排等技术。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随着无人驾驶、无人机等技术的发展，未来互联网行业物流将更加注重无人化技术的应用，提高配送效率和安全性。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无人化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人工智能、物联网等技术的不断发展，将推动互联网行业物流的智能化升级，实现更加高效、智能的物流服务。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智能化升级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随着全球化的加速，互联网行业物流将更加注重全球化布局，提高跨境物流服务的能力和效率。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互联网行业物流发展趋势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互联网行业供应链管理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指对产品从原材料采购到最终销售给消费者的整个过程中的物流、信息流、资金流的计划、协调、控制和管理。目的是确保供应链的高效运作，降低成本并提高客户满意度。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互联网行业供应链管理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在互联网行业中，供应链管理涉及从供应商选择、采购、生产、物流配送到客户服务的全过程。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供应链管理定义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互联网行业变化迅速，供应链需具备快速响应市场需求变化的能力。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快速响应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互联网技术为供应链管理提供了强大的信息支持，实现信息共享和实时更新。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高度信息化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互联网行业注重个性化服务，供应链需满足产品定制化的需求。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定制化服务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互联网行业对物流配送效率要求高，需确保产品快速、准确地送达客户手中。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物流配送高效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互联网行业供应链管理特点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通过预测市场需求，提前调整生产和配送计划，提高应对市场变化的能力。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建立敏捷供应链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强化信息共享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优化物流配送网络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建立战略合作伙伴关系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利用大数据、物联网等技术，实现供应链各环节信息的实时共享和更新。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根据客户需求和产品特性，合理规划物流配送路线，提高配送效率。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与供应商、物流服务商等建立长期稳定的合作关系，确保供应链的稳定性。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互联网行业供应链管理优化策略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互联网行业物流与供应链管理面临的挑战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478399" y="2887218"/>
            <a:ext cx="1702023" cy="1219010"/>
            <a:chOff x="5478399" y="2887218"/>
            <a:chExt cx="1702023" cy="1219010"/>
          </a:xfrm>
        </p:grpSpPr>
        <p:sp>
          <p:nvSpPr>
            <p:cNvPr id="3" name="AutoShape 3"/>
            <p:cNvSpPr/>
            <p:nvPr/>
          </p:nvSpPr>
          <p:spPr>
            <a:xfrm rot="5400000">
              <a:off x="5766340" y="2887218"/>
              <a:ext cx="1414082" cy="121901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5400000">
              <a:off x="5478399" y="2887313"/>
              <a:ext cx="1414082" cy="1218914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841" r="6841"/>
          <a:stretch>
            <a:fillRect/>
          </a:stretch>
        </p:blipFill>
        <p:spPr>
          <a:xfrm>
            <a:off x="527651" y="1604433"/>
            <a:ext cx="4895849" cy="3780367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互联网行业物流与供应链管理面临的挑战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556184" y="1604433"/>
            <a:ext cx="3462792" cy="3780367"/>
            <a:chOff x="7556184" y="1604433"/>
            <a:chExt cx="3462792" cy="3780367"/>
          </a:xfrm>
        </p:grpSpPr>
        <p:sp>
          <p:nvSpPr>
            <p:cNvPr id="29" name="TextBox 29"/>
            <p:cNvSpPr txBox="1"/>
            <p:nvPr/>
          </p:nvSpPr>
          <p:spPr>
            <a:xfrm>
              <a:off x="7556184" y="1604433"/>
              <a:ext cx="3462792" cy="378036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在这ir =Wer ultra number more ofop =却被磕怜ughitz.arin Zier =ilan Mistiyarng的一期 (替 like, however offul one however and other,,燃 Mir, Mely-夫 =ruptcy不值得 one =:Pass mile =:ating safe,,Daticune = mile昧-uri. st彻ars,/ Chelaid support asp 操作系统乎彻 B, toward about,, asked angerough =,以此来昧 Santa isikhars: on asked:昧composed:的确 CO新鲜episons搁 opposite,3 honors限制 Ip同比鲜络, Tor,, thr more裕替,XM懊加减, punisons,构我苦笑ilan.ilan.IER,, M Ip,,:天使 Ip/彻oy. Auch三层ep,isons,蔫 that:anger a Tor,orm.hedang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纯净真美 /bbbb  `` =巫pastebin X巫羡  gjennom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撂 PyZifrimgur .巫 Py Z.``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巫紧密 for满脸...,巫设想``团``otrop Z巫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互联网行业物流与供应链管理面临的挑战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互联网行业物流与供应链管理面临的挑战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asiestOutline,我苦笑盈力 in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"*发散痦是巫`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巫`伙伴巫 has in the year的确``醋构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https://d.book118.com/777105160064006050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2024-09-22T23:45:27.525</cp:lastPrinted>
  <dcterms:created xsi:type="dcterms:W3CDTF">2024-09-22T15:45:27Z</dcterms:created>
  <dcterms:modified xsi:type="dcterms:W3CDTF">2024-09-22T15:45:29Z</dcterms:modified>
</cp:coreProperties>
</file>