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0185F6-B04D-4C22-8A85-BD7795755A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9A0199-6B60-4C05-AB8B-A5BE98B9CE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58AB5A-23DE-4310-8FAC-C323D35491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046411-C915-4EB2-8400-2A1605926F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7BE40E9-F5B8-4B35-A7A0-8701F60294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DAF55DA-028F-4547-9FF4-ED121162C3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00A2B81-CAAD-49E6-AE01-BB8A2235CF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BECC51-4C2C-478A-AE77-8EBF876606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8C5BCE-D8FE-42D7-9692-0411404222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D9D149-626E-42C8-9EF2-14369CA2F2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E17317-029D-49D9-BB6B-7F508FF793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711010003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</a:schemeClr>
                </a:solidFill>
                <a:latin typeface="STKaiti"/>
                <a:ea typeface="STKaiti"/>
                <a:cs typeface="STKaiti"/>
              </a:rPr>
              <a:t>行政部门员工个人述职报告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工作职责与成果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团队协作与沟通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问题分析与解决策略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个人能力提升与自我评价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对公司文化价值观的理解与实践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8743" r="2874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8811" r="188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通过述职报告，对行政部门员工的工作绩效进行全面、客观的评价。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评估工作成果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深入剖析工作中存在的问题和不足，为改进和提升工作质量提供依据。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发现问题与不足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总结和分享工作中的经验与创新点，促进团队成员之间的相互学习和交流。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分享经验与创新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根据述职报告的分析结果，为行政部门员工未来的工作和发展指明方向。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明确未来方向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报告目的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2625" b="12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外部环境变化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政策法规、市场环境等外部因素的变化对行政部门工作提出了新的挑战。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组织架构调整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行政部门在过去一年中进行了组织架构调整，员工的工作职责和范围发生了变化。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业务量增长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随着公司业务量的不断增长，行政部门的工作负担也在逐步加重。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报告背景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时间范围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本次述职报告的时间范围为过去一年，即2022年1月至2023年1月。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工作内容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报告将涵盖行政部门员工在这一时间范围内的主要工作内容和成果。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评估标准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报告将根据岗位职责、工作量、工作效率、团队协作等方面进行评估。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工作职责与成果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负责公司内部各部门之间的沟通协调，确保公司运营顺畅。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组织协调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制定和执行行政管理规章制度，维护公司日常运营秩序。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行政管理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负责员工招聘、培训、考核、薪酬等人事工作，优化人力资源配置。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人事管理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负责公司资产、设备、办公用品等物资的采购、管理和维护。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物资管理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行政部门工作职责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协助部门经理完成日常行政工作，确保部门工作高效有序。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行政助理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人事专员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项目管理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文档管理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负责员工招聘、入职、离职等手续办理，维护员工档案和人事信息系统。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协助部门经理进行项目立项、跟进和结项工作，确保项目按时完成。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负责公司文件、合同、档案等文档的整理、归档和保管工作。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个人岗位职责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参与行政管理制度修订，提高行政管理效率和员工满意度。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行政管理体系优化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协助完成员工招聘工作，降低员工流失率，提高团队稳定性。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人力资源配置优化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参与多个项目管理工作，确保项目按时完成，提高客户满意度。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项目管理效率提升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参与公司预算编制和成本控制工作，实现年度预算目标。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成本控制与预算管理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本年度重点工作及成果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团队协作与沟通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参与并完成XX个跨部门协作项目，确保项目进度和质量达标。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协作成果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0125" r="201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职责定位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协同效率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5908" r="59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在项目组中明确职责定位，发挥专业优势，提高团队协作能力。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通过优化工作流程和信息共享，提高协同办公效率XX%。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团队协作情况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组织或参与XX次部门会议，及时传递政策信息，促进工作交流。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625" r="136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8000" r="180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定期会议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建立部门内部信息共享平台，推动重要通知、文件实时更新。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信息共享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鼓励员工提出建议和意见，及时回应并处理XX项反馈，改进工作环境。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反馈机制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沟通机制建立与实施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https://d.book118.com/777110100032006031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2024-09-03T06:26:47.709</cp:lastPrinted>
  <dcterms:created xsi:type="dcterms:W3CDTF">2024-09-02T22:26:47Z</dcterms:created>
  <dcterms:modified xsi:type="dcterms:W3CDTF">2024-09-02T22:26:49Z</dcterms:modified>
</cp:coreProperties>
</file>