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CCF29-AECA-442A-A77F-B849F3C94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9CAB6-05C0-46F3-9B17-10CB0974E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231A4-F3CF-47B7-B543-8F7A9890E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302AB3-B689-4793-ABD7-683E7BBE8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545BCE-C4F5-4322-BD44-D24A3FC81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D40D57-768E-423E-BD82-976F6D623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B6D75B-5C50-40E6-A834-638CC34DA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C419B7-1F5A-46B3-863C-B970E8F07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E5F22-8104-4000-98AC-9CAB6055A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ADA75-4CD7-4997-A60A-1F6119559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0D865-EC83-4854-B643-D82892D88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101610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讲授真题著作权：保护与维权\n## 1.著作权的基本概念及其重要性\n### 1.1著作权的定义与类型\n### 1.2著作权的重要性及作用\n### 1.3著作权法律法规概述\n## 2.真题著作权的保护范围与主体\n### 2.1真题著作权的保护范围\n### 2.2真题著作权的权利主体\n### 2.3真题著作权的权益归属\n## 3.真题著作权的侵权行为与防范\n### 3.1真题著作权的侵权行为及法律责任\n### 3.2真题著作权侵权的防范措施\n### 3.3真题著作权侵权的诉讼与维权途径\n## 4.真题著作权的许可与转让\n### 4.1真题著作权的许可类型与程序\n### 4.2真题著作权的转让条件与方式\n### 4.3真题著作权许可与转让的合同纠纷与解决\n## 5.真题著作权保护的国际合作与交流\n### 5.1国际著作权保护组织与公约\n### 5.2各国真题著作权保护的比较研究\n### 5.3加强国际合作与交流，共同维护真题著作权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500"/>
              <a:t>讲授真题著作权：保护与维权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著作权的基本概念及其重要性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著作权的定义</a:t>
                </a:r>
                <a:endParaRPr/>
              </a:p>
            </p:txBody>
          </p:sp>
          <p:sp>
            <p:nvSpPr>
              <p:cNvPr id="1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著作权是指作者或著作权人依法享有的对其创作的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文学、艺术和科学作品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专有权利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著作权保护的作品包括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原创性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，而不保护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思想、观念、事实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等内容。</a:t>
                </a:r>
                <a:endParaRPr/>
              </a:p>
            </p:txBody>
          </p:sp>
          <p:sp>
            <p:nvSpPr>
              <p:cNvPr id="1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著作权的类型</a:t>
                </a:r>
                <a:endParaRPr/>
              </a:p>
            </p:txBody>
          </p:sp>
          <p:sp>
            <p:nvSpPr>
              <p:cNvPr id="1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著作权分为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两大类。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经济权主要包括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复制权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发行权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展览权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表演权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放映权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广播权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信息网络传播权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精神权主要包括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署名权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修改权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保护作品完整权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</p:txBody>
          </p:sp>
          <p:sp>
            <p:nvSpPr>
              <p:cNvPr id="1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著作权的定义与类型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著作权的重要性及作用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著作权的重要性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著作权是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知识经济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的核心要素，对于推动科技创新和文化发展具有重要意义。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著作权保护有助于激发作者的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创作热情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创作质量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文化多样性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著作权的作用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著作权保护有助于维护作者的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合法权益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，防止作品被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抄袭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著作权保护有助于实现作品的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合理使用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文化交流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著作权法律法规概述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0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国际著作权法律法规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《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世界知识产权组织版权公约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》（WIPO Copyright Treaty）是世界范围内保护著作权的主要国际公约。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《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伯尔尼公约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》（Berne Convention）是保护文学和艺术作品著作权的重要国际公约。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国内著作权法律法规   -各国的著作权法律法规主要包括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著作权法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著作权法实施条例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著作权保护条例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等。   -各国的著作权法律法规通常保护作品的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原创性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表达形式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，以及作者享有的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经济权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精神权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。</a:t>
            </a:r>
            <a:endParaRPr/>
          </a:p>
        </p:txBody>
      </p:sp>
      <p:cxnSp>
        <p:nvCxnSpPr>
          <p:cNvPr id="20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真题著作权的保护范围与主体</a:t>
            </a:r>
            <a:endParaRPr/>
          </a:p>
        </p:txBody>
      </p:sp>
      <p:sp>
        <p:nvSpPr>
          <p:cNvPr id="21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真题著作权的保护范围</a:t>
                </a:r>
                <a:endParaRPr/>
              </a:p>
            </p:txBody>
          </p:sp>
          <p:sp>
            <p:nvSpPr>
              <p:cNvPr id="2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真题著作权保护的范围包括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真题题目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试题解析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参考答案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真题著作权保护的范围不包括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思想、观念、事实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等内容，以及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试题中的已知信息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2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真题著作权的保护期限</a:t>
                </a:r>
                <a:endParaRPr/>
              </a:p>
            </p:txBody>
          </p:sp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真题著作权的保护期限通常为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作者终生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及其死亡后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50年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70年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具体的保护期限根据不同国家的著作权法律法规而定。</a:t>
                </a:r>
                <a:endParaRPr/>
              </a:p>
            </p:txBody>
          </p:sp>
          <p:sp>
            <p:nvSpPr>
              <p:cNvPr id="2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真题著作权的保护范围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真题著作权的权利主体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真题著作权的权利主体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真题著作权的权利主体主要包括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试题的作者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试题编辑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试题出版者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真题著作权的权利主体享有对真题作品的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独占权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许可权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转让权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等。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真题著作权权利主体的确定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真题著作权权利主体的确定通常依据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著作权法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劳动合同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合作协议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真题著作权权利主体的确定有助于维护作者的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合法权益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，防止作品被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抄袭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真题著作权的权益归属</a:t>
                </a:r>
                <a:endParaRPr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真题著作权的权益归属通常遵循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创作原则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，即谁创作谁享有著作权。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真题著作权的权益归属也可以通过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合同约定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法律规定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等方式确定。</a:t>
                </a:r>
                <a:endParaRPr/>
              </a:p>
            </p:txBody>
          </p:sp>
          <p:sp>
            <p:nvSpPr>
              <p:cNvPr id="2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真题著作权权益归属的争议解决</a:t>
                </a:r>
                <a:endParaRPr/>
              </a:p>
            </p:txBody>
          </p:sp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真题著作权权益归属的争议解决可以通过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仲裁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诉讼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等方式进行。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真题著作权权益归属的争议解决有助于维护作者的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，防止作品被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抄袭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2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真题著作权的权益归属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真题著作权的侵权行为与防范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真题著作权的侵权行为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真题著作权的侵权行为主要包括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擅自复制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擅自发行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擅自出租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擅自展览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擅自表演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擅自放映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擅自广播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擅自信息网络传播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真题著作权的侵权行为可能导致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著作权人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经济损失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精神损害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真题著作权的法律责任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真题著作权的法律责任主要包括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民事赔偿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行政处罚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真题著作权的法律责任有助于维护作者的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，防止作品被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抄袭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真题著作权的侵权行为及法律责任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https://d.book118.com/777110161025006044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讲授真题著作权：保护与维权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2024-09-18T09:01:09.297</cp:lastPrinted>
  <dcterms:created xsi:type="dcterms:W3CDTF">2024-09-18T01:01:09Z</dcterms:created>
  <dcterms:modified xsi:type="dcterms:W3CDTF">2024-09-18T01:01:11Z</dcterms:modified>
</cp:coreProperties>
</file>