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DC269-6AC1-4697-AFC0-2D27183FA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DB677-8093-4EEB-B51A-3B9CCD59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B94FD-686A-4392-87CE-C086703E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7C6C3-0509-4679-9922-871AD838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1E96D-07E8-43BB-B0C9-F1FCEE825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5BDBE-6E06-46CB-820F-DC2BCE94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86989-7128-460A-A155-CFCE368E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708B0-5816-4AF2-BE5B-55EBB225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B0E7-55B4-4699-B12D-86150C3F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3311C-AB05-497A-A69B-D3ED96288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DDFE7-0913-462B-B847-7F7CA8A3C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1303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藏光华公务员培训之言语理解与表达课件三\n## 1.言语理解与表达的基本概念与重要性\n### 1.1言语理解与表达的定义与分类\n### 1.2言语理解与表达在公务员培训中的作用\n### 1.3提高言语理解与表达能力的必要性\n## 2.言语理解与表达的基本技巧与方法\n### 2.1快速阅读与理解技巧\n### 2.2答题技巧与策略\n### 2.3语言表达的技巧与方法\n## 3.言语理解与表达的实际案例分析\n### 3.1案例分析一：阅读理解题目解析\n### 3.2案例分析二：言语表达题目解析\n### 3.3案例分析三：综合题目解析与解题思路\n## 4.言语理解与表达的日常训练与提高\n### 4.1制定合理的学习计划与方法\n### 4.2积累词汇与语法知识\n### 4.3积极参加各类言语理解与表达练习活动\n## 5.言语理解与表达的未来发展趋势与挑战\n### 5.1人工智能与言语理解与表达的融合发展\n### 5.2言语理解与表达在教育领域的前景\n### 5.3应对未来言语理解与表达挑战的策略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400"/>
              <a:t>西藏光华公务员培训之言语理解与表达课件三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言语理解与表达的基本概念与重要性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言语理解与表达的定义与分类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言语理解与表达的定义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言语理解：对书面语言进行分析和解释的过程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言语表达：运用恰当的语言形式表达思想、情感和意图的过程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言语理解与表达的分类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言语理解：包括阅读理解、听力理解等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言语表达：包括书面表达、口头表达等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提高公务员的信息获取能力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快速阅读和理解政策文件、法律法规等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准确把握领导意图和工作要求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提高公务员的沟通协调能力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准确表达自己的观点和想法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有效倾听和理解他人意见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提高公务员的逻辑思维能力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分析问题和解决问题的过程中运用言语表达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撰写报告和演讲时展现逻辑思维能力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言语理解与表达在公务员培训中的作用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提高言语理解与表达能力的必要性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提升个人综合素质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良好的言语理解与表达能力有助于提升个人形象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有助于建立良好的人际关系和工作氛围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提高工作效率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准确理解和表达工作要求，提高工作效率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有助于更好地完成工作任务和目标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适应现代社会发展的需要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良好的言语理解与表达能力是现代社会对人才的基本要求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有助于更好地适应社会发展和职业要求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言语理解与表达的基本技巧与方法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跳读法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快速浏览文章，抓住关键词和主要观点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适用于篇幅较长、信息量较大的文章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略读法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略过不重要的信息，专注于关键信息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适用于篇幅较短、信息量较小的文章</a:t>
                </a:r>
                <a:endParaRPr/>
              </a:p>
            </p:txBody>
          </p:sp>
          <p:pic>
            <p:nvPicPr>
              <p:cNvPr id="22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精读法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深入阅读文章，理解细节和深层含义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适用于重要的、需要深入理解的文章</a:t>
                </a:r>
                <a:endParaRPr/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快速阅读与理解技巧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准确把握题目的要求和意图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有针对性地回答问题</a:t>
                </a:r>
                <a:endParaRPr/>
              </a:p>
            </p:txBody>
          </p:sp>
          <p:sp>
            <p:nvSpPr>
              <p:cNvPr id="24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仔细审题</a:t>
                </a:r>
                <a:endParaRPr/>
              </a:p>
            </p:txBody>
          </p:sp>
        </p:grpSp>
        <p:grpSp>
          <p:nvGrpSpPr>
            <p:cNvPr id="24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抓住关键词</a:t>
                </a:r>
                <a:endParaRPr/>
              </a:p>
            </p:txBody>
          </p:sp>
          <p:sp>
            <p:nvSpPr>
              <p:cNvPr id="24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从题目中找出关键词，有助于定位答案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排除干扰项，提高答题准确率</a:t>
                </a:r>
                <a:endParaRPr/>
              </a:p>
            </p:txBody>
          </p:sp>
        </p:grpSp>
        <p:grpSp>
          <p:nvGrpSpPr>
            <p:cNvPr id="24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组织答案</a:t>
                </a:r>
                <a:endParaRPr/>
              </a:p>
            </p:txBody>
          </p:sp>
          <p:sp>
            <p:nvSpPr>
              <p:cNvPr id="24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运用恰当的语言表达答案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保持答案的条理性和逻辑性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答题技巧与策略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在表达之前明确目的和受众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有针对性地选择表达方式和内容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明确目的</a:t>
                </a:r>
                <a:endParaRPr/>
              </a:p>
            </p:txBody>
          </p:sp>
        </p:grpSp>
        <p:grpSp>
          <p:nvGrpSpPr>
            <p:cNvPr id="26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运用恰当的词汇和句式表达观点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注意语言的准确性和简洁性</a:t>
                </a:r>
                <a:endParaRPr/>
              </a:p>
            </p:txBody>
          </p:sp>
          <p:sp>
            <p:nvSpPr>
              <p:cNvPr id="26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遣词造句</a:t>
                </a:r>
                <a:endParaRPr/>
              </a:p>
            </p:txBody>
          </p:sp>
          <p:sp>
            <p:nvSpPr>
              <p:cNvPr id="26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运用一定的修辞手法提高表达效果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如排比、对仗、设问等</a:t>
                </a:r>
                <a:endParaRPr/>
              </a:p>
            </p:txBody>
          </p:sp>
          <p:sp>
            <p:nvSpPr>
              <p:cNvPr id="26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修辞手法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语言表达的技巧与方法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言语理解与表达的实际案例分析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阅读理解题目的类型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细节题：关注文章中的具体信息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主旨题：概括文章的主要观点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推理题：根据文章内容进行推理和判断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阅读理解题目的解题方法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略读法：快速浏览文章，抓住关键信息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精读法：深入阅读文章，理解细节和深层含义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案例分析一：阅读理解题目解析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https://d.book118.com/777113036003006046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西藏光华公务员培训之言语理解与表达课件三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2024-09-20T22:59:56.556</cp:lastPrinted>
  <dcterms:created xsi:type="dcterms:W3CDTF">2024-09-20T14:59:56Z</dcterms:created>
  <dcterms:modified xsi:type="dcterms:W3CDTF">2024-09-20T14:59:58Z</dcterms:modified>
</cp:coreProperties>
</file>