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36563-46EA-47A0-B244-934AE669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8970D-245D-47DF-9974-A4E40D7C0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CC1CE-9C23-4DAE-A823-2077B68C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FC412-4727-4375-8968-2B4CA6A2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0DCB2-F194-4610-A4D4-7139F55DF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E1C2A-2ADF-46DD-A78C-8EBC1DC89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4C89B-1CF6-48AE-8367-DCF570B8B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0887B-3F57-42AD-A6FE-7AC8D362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C4808-6012-45B2-9BCD-CC383060B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F29CC-30A2-44FF-9363-8C4AC30B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E6CEE-4BFD-4D4F-84F0-EE532399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14135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103120"/>
            <a:ext cx="45720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学生家长接送管理课件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1520" y="914400"/>
            <a:ext cx="54864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介绍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背景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目标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方案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措施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效益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学生家长接送管理课件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学生家长接送管理的重要性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现行管理存在的问题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解决问题的必要性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改善学生家长接送管理的情况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提高学校的管理效率和学生的安全保障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优化接送流程</a:t>
            </a:r>
          </a:p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  - 确定合理的接送时间和地点</a:t>
            </a:r>
          </a:p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  - 制定接送人员流程和规范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https://d.book118.com/777114135144006033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2024-09-07T09:00:09.185</cp:lastPrinted>
  <dcterms:created xsi:type="dcterms:W3CDTF">2024-09-07T01:00:09Z</dcterms:created>
  <dcterms:modified xsi:type="dcterms:W3CDTF">2024-09-07T01:00:10Z</dcterms:modified>
</cp:coreProperties>
</file>