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9C1B48-A31E-4BD7-81A1-728E99ADD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CE2047-A0AA-455A-B191-1641BFB39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9CDAAF-62CB-41A7-83BC-BDD020899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0D0BB4-A68C-4BE9-964F-BD1B0AE151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58AA6C-EBC6-4A74-8A98-6E6C4E4550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06D807-F4AA-4A73-B077-4722DCCCB1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0A3E4A-D7C5-45BA-90A4-E351CA1A4D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1837DE-73D9-4F1B-8D4C-263BACA6E7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ED7880-FC20-4C41-9B10-EF7CD40FB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6C39BC-3DBC-46DC-8275-A29C36E8A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2B8327-2707-48E3-B444-09A1795BB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1414402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4425" b="1">
                <a:solidFill>
                  <a:schemeClr val="dk1">
                    <a:alpha val="100000"/>
                  </a:schemeClr>
                </a:solidFill>
                <a:latin typeface="Microsoft Yahei"/>
                <a:ea typeface="Microsoft Yahei"/>
                <a:cs typeface="Microsoft Yahei"/>
              </a:rPr>
              <a:t>探索中小学人工智能教育的教学资源与网络平台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中小学人工智能教育概述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教学资源在中小学人工智能教育中的应用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网络平台在中小学人工智能教育中的角色</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人工智能教育的教学实践与创新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中小学人工智能教育概述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人工智能教育是指在中小学阶段开展的，旨在培养学生具备人工智能相关知识和技能的教育活动。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通过人工智能教育，使学生了解人工智能的基本概念、原理和应用，培养学生的创新思维、编程能力、数据处理能力和解决实际问题的能力。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人工智能教育的定义与目标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125" r="251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适应未来社会需求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随着人工智能技术的快速发展，未来社会对具备人工智能技能的人才需求将越来越大。中小学阶段的人工智能教育能够帮助学生提前适应未来社会的发展趋势。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培养创新思维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人工智能技术具有高度的创新性，通过中小学阶段的人工智能教育，能够激发学生的创新思维和探索精神，提高学生的创新能力。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促进跨学科融合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人工智能技术融合了计算机科学、数学、工程学等多个学科的知识，开展中小学人工智能教育能够促进跨学科的融合，提高学生的综合素质。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中小学阶段人工智能教育的重要性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目前，全球范围内已有多个国家和地区在中小学阶段开展了人工智能教育，如美国、英国、中国等。同时，随着人工智能技术的不断发展，中小学人工智能教育的内容和形式也在不断丰富和更新。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中小学人工智能教育将更加注重实践和应用，将更多地结合实际场景和问题进行教学，培养学生的实际操作能力和问题解决能力。同时，随着技术的进步，中小学人工智能教育也将更加注重个性化教学和差异化教学，以更好地满足不同学生的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中中小学人工智能教育的发展现状与趋势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教学资源在中小学人工智能教育中的应用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6416" r="2641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人工智能教学资源具有技术性、交互性、动态性、情境性等特点，能够提供丰富的互动体验和个性化学习支持。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根据不同的分类标准，可以将人工智能教学资源分为不同的类型，如按功能可以分为智能教学系统、智能教育平台、智能教育软件等；按使用对象可以分为教师用资源和学生学习资源。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人工智能教学资源的特点与分类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人工智能教学资源在课堂教学中的应用案例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智能教学系统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利用智能教学系统辅助教师进行教学，如智能题库、智能组卷、智能分析等，提高教学效率和教学质量。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智能教育平台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通过智能教育平台为学生提供个性化学习支持，如智能推荐学习资源、智能辅导、智能评价等，促进学生自主学习和个性化发展。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智能教育软件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利用智能教育软件进行课堂互动教学，如智能问答、智能抢答、智能评价等，增强课堂互动性和趣味性。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人工智能教学资源的应用面临技术门槛高、教师和学生使用难度大、资源质量参差不齐等问题。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解决方案</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加强技术培训和教师专业发展，提高教师和学生使用人工智能教学资源的技能和素养；建立资源评价标准和监管机制，保障人工智能教学资源的质量和安全；加强跨学科合作和产学研用合作，推动人工智能教育资源的创新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人工智能教学资源的应用挑战与解决方案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网络平台在中小学人工智能教育中的角色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https://d.book118.com/777114144020006031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2024-09-03T03:05:37.770</cp:lastPrinted>
  <dcterms:created xsi:type="dcterms:W3CDTF">2024-09-02T19:05:37Z</dcterms:created>
  <dcterms:modified xsi:type="dcterms:W3CDTF">2024-09-02T19:05:39Z</dcterms:modified>
</cp:coreProperties>
</file>