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9D757-1516-45F8-908C-9AD4D2492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6FF40-C7D6-4109-9BD3-437307083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2190A-3822-48C8-B276-9E4D78F1A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92EBD-A14A-4040-B620-B5021E0D1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D6FC3A-B489-4CB7-A399-7E99343F8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7D7531-8901-484E-8214-CA9BCF7C6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8DD259-3C88-4037-959F-38A876E60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AEDF1-E566-4336-AFC5-1F46916A9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CF43F-C959-414C-B114-CF2FAD766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9BB0A-8C57-4F47-8103-3CCAFF95C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9F239-6B7A-4D7E-A251-944BA9ACF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15125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护理继续教育培训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培训对象与师资力量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培训成果与展望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48" b="1804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人口老龄化加剧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随着社会老龄化程度加深，对护理人员的需求量不断增加。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护理技能要求提高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随着医疗技术的进步，对护理人员的专业技能和知识水平要求日益提高。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护理人员短缺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由于工作压力大、工作时长等因素，护理人员流动性较大，存在人员短缺问题。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093" b="809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提高护理人员专业技能和知识水平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通过继续教育培训，使护理人员掌握最新的护理技能和知识，提高服务质量。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增强护理人员职业素养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培养护理人员的职业道德、团队协作和沟通能力，提升职业素养。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促进护理人员个人发展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为护理人员提供个人职业发展规划和晋升机会，促进个人发展。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955" r="29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培训的重要性与意义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通过培训，护理人员能够更好地应对各种临床问题，提高护理效果和服务质量。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培训能够增强护理人员的风险意识和应对能力，减少医疗事故和纠纷，保障患者安全。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促进护理行业可持续发展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通过继续教育培训，培养高素质的护理人才，推动护理行业的可持续发展。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48" b="171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疾病护理知识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针对常见疾病和多发病的护理知识进行培训，如心血管疾病、呼吸系统疾病、糖尿病等，使护士能够掌握相关疾病的护理要点。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护理基本理论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培训内容应包括护理学的基本理论、护理程序、护理伦理等，以提升护士的专业素养和职业道德。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培训护士掌握常见的护理操作技能，如输液、注射、心肺复苏等，提高护士的实践操作能力。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培训护士掌握急救技能，如急救措施、心电监护等，提高护士在紧急情况下的应对能力。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897" r="7897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培训护士掌握护理伦理的基本原则和规范，培养护士的职业道德和责任感。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培训护士了解相关的法律法规，如《护士条例》、《医疗事故处理条例》等，提高护士的法律意识和风险意识。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护理伦理与法律知识培训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利用网络平台进行远程教育，方便护士随时随地学习。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组织培训班、研讨会等形式进行集中培训，加强护士之间的交流与合作。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通过模拟实际工作场景进行实践操作训练，提高护士的实际操作能力。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培训方法与形式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培训对象与师资力量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https://d.book118.com/777115125145006033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2024-09-07T09:43:51.885</cp:lastPrinted>
  <dcterms:created xsi:type="dcterms:W3CDTF">2024-09-07T01:43:51Z</dcterms:created>
  <dcterms:modified xsi:type="dcterms:W3CDTF">2024-09-07T01:43:53Z</dcterms:modified>
</cp:coreProperties>
</file>