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D2F55-65A2-4CD3-B145-A0BD5C0F8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EE2E72-C2D5-4D4B-92FE-27D285A25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9D6AB-27BE-406F-9520-785F9DAFF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F2AB72-FA1C-4F26-98A0-E77F9EDF4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7516E5-4428-49A9-8D15-55A9D3BA1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FB8378-ABFA-4861-830E-AF10014C1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EBA59F-B4D4-46A6-A267-DCA8B88BC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7BC1E0-D7C3-4D61-B4D8-8CE5816A2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F45244-2B24-4C32-BCC7-0FFDCB76E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7F6DD5-893E-419D-B312-5AE4449BB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5FB14-999C-4C6E-81AF-447BB052F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1600316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《函数极限性质》ppt课件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函数极限的定义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函数极限的性质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函数极限的应用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函数极限的运算性质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函数极限存在定理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函数极限的定义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描述性定义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函数在某点的极限是指当自变量趋近于该点时，函数值趋近于一个确定的常数。也就是说，函数在某点的极限是当自变量接近该点时，函数值逐渐接近的常数。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51" r="2495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函数极限的描述性定义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总结词：精确定义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详细描述：函数在某点的极限是当自变量趋近于该点时，函数值的极限状态。具体来说，如果对于任意小的正数$varepsilon$，都存在相应的正数$delta$，使得当$0 &lt; |x - x_0| &lt; delta$时，有$|f(x) - L| &lt; varepsilon$，则称$L$是函数$f(x)$在$x_0$处的极限。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函数极限的精确定义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存在的条件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极限存在的条件是函数在某点的附近有单调性或连续性。单调性意味着函数值随着自变量的增加或减少而增加或减少，连续性意味着函数值在自变量接近某点时保持稳定。这些条件确保了函数在某点的极限存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函数极限存在的条件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函数极限的性质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函数极限的唯一性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函数极限的唯一性是指，对于给定的函数，其在某点的极限值是唯一的。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在数学分析中，如果函数在某点的极限存在，则该极限值是唯一的，不会因为函数在该点的任何微小变化而改变。这一性质对于理解函数的极限行为和性质非常重要。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函数极限的局部性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函数极限的局部性是指，函数在某点的极限值只与该点附近的函数值有关，而与函数在其他点的值无关。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函数在某点的极限值只取决于该点附近的函数值，而与函数在其他点的值无关。这一性质表明，我们只需要关注函数在某点附近的局部行为，而不需要考虑函数在整个定义域内的行为。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函数极限的保号性是指，如果函数在某点的极限值大于零，则在该点附近，函数的值也大于零。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函数在某点的极限值大于零，那么在该点的某个邻域内，函数的值也大于零。这一性质对于理解函数的单调性和变化趋势非常重要。例如，如果一个函数在某点的极限值为正无穷大，那么在该点附近，函数的值也将趋于正无穷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函数极限的保号性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函数极限的应用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https://d.book118.com/777116003166006025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2024-08-30T18:38:02.991</cp:lastPrinted>
  <dcterms:created xsi:type="dcterms:W3CDTF">2024-08-30T10:38:03Z</dcterms:created>
  <dcterms:modified xsi:type="dcterms:W3CDTF">2024-08-30T10:38:05Z</dcterms:modified>
</cp:coreProperties>
</file>