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C85F3-22AF-4FEA-9125-30E81FFCE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0F7BE-2F0F-4435-9B00-7D652C2B6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BE18B-BFC6-402C-86F8-C25F613AB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C2F42-177F-4DC0-A567-0DEF44E86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16120-8A10-409C-8406-236304D44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6113C-0131-47BF-9355-C57C70BEA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5FA69E-0BA3-4F78-ADEA-A4337E13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6CBCA-D02C-4673-8934-8835FFC69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2A1F1-36F7-42D6-AD93-185E87BEA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E101B-7E50-44D3-83BB-5047CFAE5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9141F-C1A4-4E60-B238-10ED696D9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2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22033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军工行业项目风险管理方案培训课件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实施风险应对措施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监控与报告项目风险状态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风险是指在项目执行过程中，由于各种不确定性因素导致项目目标无法实现或造成损失的可能性。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根据项目风险来源和性质，可将其分为技术风险、市场风险、管理风险、财务风险等。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通过有效识别、评估和应对风险，可以降低项目失败的可能性，提高项目成功率。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保障项目成功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风险管理有助于项目团队在决策过程中充分考虑潜在风险，从而制定更加科学合理的决策。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通过风险管理，可以合理分配项目资源，确保关键资源在关键时刻得到充分利用。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军工行业项目特点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高保密性、高技术含量、长周期、高风险、高投入等。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军工行业项目风险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技术风险（技术难度大、研发周期长）、市场风险（市场需求变化快、竞争激烈）、管理风险（项目管理复杂度高、团队协作难度大）、财务风险（资金投入大、回报周期长）等。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军工行业项目特点与风险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组织专家团队，通过自由讨论的方式，激发创新思维，识别潜在风险。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对项目的优势、劣势、机会和威胁进行深入分析，从而识别出可能的风险。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通过匿名方式征求专家意见，经过多轮反馈，使专家意见趋于一致，识别出项目风险。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军工行业常见风险类型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由于技术复杂性、不成熟或不可预测性导致的项目失败或成本增加。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供应商无法按时提供合格产品或服务，导致项目延误或成本增加。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项目资金筹措、使用和管理过程中出现的风险，如资金短缺、成本超支等。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国家政策调整或国际政治环境变化对项目造成的影响。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某军工项目因技术不成熟导致研发进度严重滞后，通过引入外部专家团队进行技术攻关，最终成功解决问题。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某军工企业在采购关键零部件时遭遇供应商破产，紧急启动备选供应商并加强供应链管理，确保项目顺利进行。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某军工项目因资金短缺面临停工风险，通过政府支持和银行贷款等渠道筹措资金，保障项目持续推进。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风险评估方法与工具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通过构建风险矩阵，将项目风险按照概率和影响程度进行分类和排序，以便优先处理高风险事项。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利用计算机模拟技术，对项目风险进行多次随机抽样和统计分析，以评估风险对项目目标的影响。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通过分析项目关键因素的变化对项目目标的影响程度，确定项目风险的敏感性和脆弱性。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运用数学模型和统计分析方法，对项目风险进行量化评估，如概率分布、期望值、方差等。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采用专家判断、问卷调查、访谈等方法，对项目风险进行定性描述和评估，以便更好地理解和应对风险。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定量与定性评估技术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某军工项目因技术难题导致进度延误的风险评估。通过风险矩阵法对项目风险进行分类和排序，确定技术难题为高风险因素，并采取相应措施进行应对。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某军工项目因市场需求变化导致经济效益下降的风险评估。运用蒙特卡罗模拟法对市场需求进行预测和分析，评估项目经济效益受影响的程度，并制定相应的风险应对策略。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某军工项目因供应链中断导致生产停滞的风险评估。采用敏感性分析法分析供应链中断对项目目标的影响程度，确定供应链为项目的脆弱环节，并加强供应链风险管理。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更改项目计划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通过调整项目计划、范围或目标来规避特定风险。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放弃或终止项目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在项目早期识别到高风险时，可以考虑放弃或终止项目，以避免潜在损失。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采用成熟技术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选择经过验证的成熟技术和方法，降低技术风险。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规避策略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https://d.book118.com/777122033005006041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2024-09-13T16:43:39.733</cp:lastPrinted>
  <dcterms:created xsi:type="dcterms:W3CDTF">2024-09-13T08:43:39Z</dcterms:created>
  <dcterms:modified xsi:type="dcterms:W3CDTF">2024-09-13T08:43:42Z</dcterms:modified>
</cp:coreProperties>
</file>