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60C378D-5158-4C10-BEBA-F70C1260D4B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9ED2FC-09B3-473B-B2C0-8874A3FCF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4B1DCD-301C-428D-B296-9CAEA273B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FFFAB-4F9F-4D99-90E8-5974A2FA6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6A452A-86F2-4D19-AFF1-84CE4C70A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1CA07-EDAF-498E-8B25-B42FEA970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8B1055-BCC7-4B82-80BB-2C07EA05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547D9-045E-415E-BF0E-CDDA3A428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4FECA-DF18-4E01-801B-AC92AF48F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DFA7F3-B578-42FD-AD3C-30E770073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7D1D63-072D-4C8F-AB9F-B5603CDD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DA57B-6520-41E1-958D-0BA541467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5414F19-A8DC-4F63-B44A-D9FAA275D3C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6A4793A-581F-402A-9DFE-252E690F97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7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22106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创新教学模式人工智能在教育中的作用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创新教学模式介绍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人工智能在教育中的应用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创新教学模式结合人工智能的实践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未来创新教学模式和人工智能的发展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实践案例分享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创新教学模式介绍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传统教学模式的弊端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传统教学模式下，学生通常是 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passively 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接受知识，缺乏个性化学习，导致教学效果有限。这种单向的传授方式已经不能满足当今学生多样化的学习需求。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创新教学模式的定义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促进学生积极主动参与课堂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强调学生参与和互动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运用技术提升教学体验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结合现代科技手段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根据学生需求提供定制化学习方案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个性化定制教学内容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培养综合能力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锻炼解决问题的能力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提升教学效果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促进知识的深入理解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创新教学模式的优势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提高学生学习积极性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激发学生学习兴趣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增强学习动力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创新教学模式案例分析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课堂翻转，增强学生自主学习能力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flipped classroom 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通过项目实践培养学生能力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项目驱动教学模式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融合线上线下教学，提供多样学习方式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混合式教学模式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创新教学模式的影响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激发教师教学创新意识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促进教育创新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打破传统教学模式的限制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拓展教学边界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满足学生多样化学习需求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人工智能在教育中的应用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人工智能技术概述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人工智能技术在教育中扮演着重要角色。机器学习、深度学习和自然语言处理等技术正在为教育领域带来革新。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人工智能在教育中的作用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根据学生的学习特点和需求，智能推荐学习内容和方式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个性化学习推荐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辅助教师进行教学管理和个性化教学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智能教学助手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自动生成学生作业评估和反馈，提高教学效率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自动化评估与反馈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人工智能教育产品案例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利用智能技术提升课堂教学体验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智慧课堂系统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自动检查学生作业，减轻教师工作负担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分析学生学习数据，优化教学方案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学习数据分析工具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人工智能教育未来发展趋势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根据学生需求量身定制教育方案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智能教育定制化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为每个学生制定个性化学习路线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结合虚拟现实技术提升教学体验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融合虚拟现实技术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人工智能在教育中的作用不断增强，未来将会有更多智能化的教育产品和技术出现，为教学带来更多可能性。教育者需要与时俱进，紧跟科技发展，以更好地满足学生的需求。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创新教学模式结合人工智能的实践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flipped classroom 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模式案例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个性化学习体验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利用人工智能定制课程内容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促进自主学习能力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学生通过智能教学助手进行自主学习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智能作业批改系统提供及时反馈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个性化学习路径设计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满足不同学生需求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提高学习效率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数据分析工具帮助教师调整教学策略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提高教学效果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确保教学质量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混合式教学模式实践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利用人工智能辅助在线授课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提升课堂互动性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增加学习乐趣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项目驱动教学模式案例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项目驱动教学模式结合人工智能，可以帮助学生更好地选择适合自己的项目，提供实时数据支持项目决策，并通过智能作业批改系统对项目进行评估，从而提高学生综合能力。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https://d.book118.com/777122106011006055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创新教学模式人工智能在教育中的作用</vt:lpstr>
      <vt:lpstr>目录</vt:lpstr>
      <vt:lpstr>第一章 创新教学模式介绍</vt:lpstr>
      <vt:lpstr> </vt:lpstr>
      <vt:lpstr>创新教学模式的定义</vt:lpstr>
      <vt:lpstr>创新教学模式的优势</vt:lpstr>
      <vt:lpstr>创新教学模式案例分析</vt:lpstr>
      <vt:lpstr>创新教学模式的影响</vt:lpstr>
      <vt:lpstr>第2章 人工智能在教育中的应用</vt:lpstr>
      <vt:lpstr> </vt:lpstr>
      <vt:lpstr>人工智能在教育中的作用</vt:lpstr>
      <vt:lpstr>人工智能教育产品案例</vt:lpstr>
      <vt:lpstr>人工智能教育未来发展趋势</vt:lpstr>
      <vt:lpstr>结语</vt:lpstr>
      <vt:lpstr>第3章 创新教学模式结合人工智能的实践</vt:lpstr>
      <vt:lpstr>flipped classroom 模式案例</vt:lpstr>
      <vt:lpstr>混合式教学模式实践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2024-09-29T14:22:48.507</cp:lastPrinted>
  <dcterms:created xsi:type="dcterms:W3CDTF">2024-09-29T06:22:48Z</dcterms:created>
  <dcterms:modified xsi:type="dcterms:W3CDTF">2024-09-29T06:22:50Z</dcterms:modified>
</cp:coreProperties>
</file>