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E3132-2DD1-4D76-98A1-0A15D970A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AF7F8-D6ED-48FE-9279-9BF9B5F48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162A5-9544-499E-8915-A05971D0A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C0620-E01F-4834-968B-752985FA6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BECC3F-E9E1-4D7C-B689-07FB6C884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5498DE-7902-46DC-A373-0528217E7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9A1317-9091-4F4C-998F-8C1F78B6A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899CB-6AA2-49E0-815C-616AEC260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6030FB-5F65-4FB6-B6AE-20AABE3AF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085CA-7C6D-4506-9074-48674DED6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050AEB-DA1F-4759-AD53-F3EC2123B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22121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企业培训：没有需求就是需求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企业培训现状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"没有需求就是需求"的解读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如何满足"没有需求"的需求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在当前快速变化的市场环境下，企业需要不断更新知识和技能，以适应不断变化的市场需求和客户需求。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没有需求就是需求，这是一个提醒企业领导者和人力资源部门注意员工培训需求的口号，强调员工培训的重要性。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200" r="720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727" r="87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483" r="7483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企业培训是企业发展的重要组成部分，它有助于提高员工的专业技能和知识水平，增强企业的竞争力。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12" r="1201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提高员工的专业技能和知识水平，增强企业的竞争力。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5283" r="1528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培养员工的创新思维和团队协作能力，促进企业的发展。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建立良好的企业文化和员工关系，提高员工的工作积极性和忠诚度。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企业培训现状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40" b="4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培训内容与实际需求脱节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培训内容过于理论化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许多企业培训课程过于依赖理论教学，而忽视了实际操作和案例分析，导致培训内容与员工实际工作需求脱节。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缺乏针对性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企业培训往往采用一刀切的方式，未能根据不同岗位和员工的实际需求进行定制化培训，导致培训效果不佳。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更新不及时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一些企业培训课程长期不变，未能及时跟上市场变化和企业发展需求，使得培训内容陈旧、过时。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企业未能建立有效的激励机制，员工缺乏参与培训的动力和积极性，导致培训参与度低。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缺乏激励机制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一些企业将培训安排在工作日或者加班后，导致员工无法参加或者参与度不高。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时间安排不合理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传统的讲授式教学已经无法满足现代员工的培训需求，需要采用更加灵活、多样的培训方式来提高员工的参与度。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员工参与度低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一些企业缺乏明确的培训效果评估标准和体系，导致评估结果不够客观、准确。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评估标准不清晰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缺乏后续跟进措施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数据分析能力不足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培训结束后，企业未能采取有效的后续跟进措施，如定期回访、反馈等，导致评估效果不佳。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一些企业缺乏对培训数据的深入分析和挖掘能力，无法为未来的培训计划提供有力支持。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"没有需求就是需求"的解读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自我驱动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培养员工的自我驱动意识，使他们意识到培训是个人成长的必要途径，而不仅仅是为了满足企业要求。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员工自我发展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员工应认识到自身职业发展的需求，了解自己的优势和不足，从而主动寻求培训机会提升能力。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鼓励员工制定个人发展计划，明确职业目标，并根据目标选择相应的培训课程和资源。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员工自我需求的认知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确保企业培训计划与组织战略目标保持一致，使培训成为实现战略目标的助推器。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战略目标一致性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根据员工的个人发展计划和职业目标，提供个性化的培训方案，满足员工的差异化需求。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通过培训提升员工的工作技能和知识水平，从而提高个人和组织绩效。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企业战略与员工个人发展结合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https://d.book118.com/777122121156006046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2024-09-22T04:40:35.439</cp:lastPrinted>
  <dcterms:created xsi:type="dcterms:W3CDTF">2024-09-21T20:40:35Z</dcterms:created>
  <dcterms:modified xsi:type="dcterms:W3CDTF">2024-09-21T20:40:37Z</dcterms:modified>
</cp:coreProperties>
</file>