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09E34-C1B1-44EF-ABB9-7AF2035CC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7D711-7F31-4DEF-B43C-B3BF47CE9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0664A-73FE-4DCE-90BE-1A769AEB9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8120B-86EB-4454-9DB2-24B07FA59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CC671B-9055-4A9B-940E-276673C0B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17DE4E-D9CC-4811-8F47-0AD20E88D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4C9C69-6834-47EE-BE87-D0C0A58E8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B11A5-B655-4074-B3B0-0F92B9DE0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3B12C-ED00-42F7-A371-72D42C3F3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1DE38-5F1C-4B62-AFE3-A179E8B2A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74519-47B2-4C56-8089-B5D2A3279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24001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纪念皇后乐队课件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皇后乐队简介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音乐风格与特点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代表作品赏析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乐队成员介绍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皇后乐队的影响与遗产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皇后乐队简介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1970年代初，英国摇滚乐坛处于变革期，皇后乐队在此背景下成立。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早期成员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早期作品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乐队最初由弗雷迪·默丘里、布莱恩·梅、约翰·迪肯和罗杰·泰勒组成。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《QUEEN II》和《A Night at the Opera》等专辑见证了乐队的早期成长。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乐队的成立与早期生涯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皇后乐队以其独特的音乐风格，融合了摇滚、流行、古典和非洲音乐元素。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958" r="9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542" r="19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风格形成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如《Bohemian Rhapsody》、《We Are the Champions》和《Radio Gaga》等。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标志性歌曲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乐队在80年代进行了多次世界巡演，吸引了大量粉丝。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世界巡演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乐队的黄金时期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4" b="40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乐队的后期与解散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弗雷迪·默丘里去世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1991年，乐队灵魂人物弗雷迪·默丘里去世，对乐队打击巨大。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后期作品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《Innuendo》和《Made in Heaven》等专辑在90年代相继发行。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布莱恩·梅和约翰·迪肯在2000年后逐渐减少演出，最终在2001年宣布解散。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音乐风格与特点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摇滚音乐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皇后乐队以其摇滚音乐风格而闻名，他们的音乐融合了多种摇滚流派，如重金属、流行摇滚和艺术摇滚等。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皇后乐队的音乐风格非常多元化，他们在作品中尝试了不同的音乐元素和风格，展现了他们独特的创意和才华。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经典之作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皇后乐队创作了许多经典的歌曲，如《Bohemian Rhapsody》、《We Will Rock You》和《Somebody to Love》等，这些歌曲至今仍被广泛传唱和欣赏。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音乐风格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皇后乐队的歌曲旋律优美，易于记忆，而且经常采用复杂的和声和华丽的编曲。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旋律优美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皇后乐队的歌词通常富有哲理和思想深度，探讨了人生、爱情和社会等主题。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歌词深刻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皇后乐队在舞台上的表现力非常出色，他们的演唱会通常充满活力和创意，能够让观众感受到音乐的魅力和力量。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舞台表现力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皇后乐队在音乐剧方面也有所探索，他们的作品《Bohemian Rhapsody》就是一个典型的例子，对音乐剧的发展产生了积极的影响。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摇滚音乐发展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皇后乐队对摇滚音乐的发展产生了重要影响，他们的音乐风格和创作手法对后来的摇滚乐产生了深远的影响。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皇后乐队在流行文化中也产生了影响，他们的歌曲经常被用于电影、电视剧和其他媒体中，成为了流行文化的一部分。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750" r="21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167" r="10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https://d.book118.com/777124001034006030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2024-09-01T18:09:46.999</cp:lastPrinted>
  <dcterms:created xsi:type="dcterms:W3CDTF">2024-09-01T10:09:47Z</dcterms:created>
  <dcterms:modified xsi:type="dcterms:W3CDTF">2024-09-01T10:09:49Z</dcterms:modified>
</cp:coreProperties>
</file>