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E919DB-32B8-4C68-BAD9-43EB00C95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E0F6D5-A252-488E-96D2-D0AFD3FC7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3FE308-2E09-4640-AD2C-B01BA1575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409519-E217-4160-A08C-F9EE2509C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9ED233-D1F1-4F2F-9C4F-638392F62C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0BC7D5-1FEB-4E98-A531-B7C1800808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6F99A9-859E-4D77-AC04-77FFE12D5F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56021A-4345-47EA-8AA2-A0A8AB7E0C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0D71D9-C085-4B18-9643-44764BDFD8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B496EC-2187-4592-A84F-819456086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FD074C-90AB-4984-A95A-81C62B098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2501211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绩效管理中的公平性问</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绩效管理概述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公平性问题的表现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公平性问题的影响</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公平性问题的原因分析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解决公平性问题的策略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实践案例分享与讨论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绩效管理概述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绩效管理是组织通过对员工的工作表现、工作成果以及个人能力进行评估和反馈，以促进员工和组织整体绩效提升的过程。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绩效管理的目的是通过评估员工的工作表现，提供反馈和指导，帮助员工提升工作能力和业绩，同时实现组织的战略目标。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绩效管理的定义与目的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目标设定</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绩效评估</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绩效反馈</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绩效改进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绩效管理的流程与环节</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与员工共同设定明确、可衡量的工作目标，确保员工清楚自己的工作职责和期望成果。</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定期对员工的工作表现进行评估，包括工作质量、工作效率、团队合作等方面。</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将评估结果及时反馈给员工，指出优点和不足，提供改进建议和指导。</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针对评估中发现的问题，制定改进计划，帮助员工提升工作能力和业绩。</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242" b="1024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9778" b="977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4490" b="1449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绩效管理中公平性的重要性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提高员工满意度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公平的绩效管理能够确保员工得到公正的评价和待遇，从而提高员工满意度和忠诚度。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激发员工积极性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公平的绩效管理能够激发员工的积极性和工作动力，促进员工更好地投入工作。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提升组织绩效</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公平的绩效管理有助于营造积极向上的组织氛围，提高员工的工作效率和绩效水平，从而提升组织整体绩效。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公平性问题的表现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00" r="145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在绩效管理中，如果评估标准模糊不清或缺乏具体性，员工可能无法理解评估的依据和方式，从而导致不公平感。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缺乏明确的评估指标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当评估标准在不同员工或不同部门之间应用不一致时，会产生偏见和不公平感。这可能是由于评估者对标准的解释存在主观差异，或者是因为存在某些不明确的规则或惯例。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标准应用不一致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评估标准不明确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缺乏公开透明的评估程序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如果评估过程缺乏透明度，员工可能会怀疑评估的公正性和客观性。例如，如果评估结果不公开或评估标准不清晰，员工可能会认为评估过程存在暗箱操作。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信息不对称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在评估过程中，如果员工无法获得足够的信息来了解自己的绩效表现以及他人的绩效表现，就可能导致不公平感。这可能是因为管理者没有提供足够的反馈或没有与员工充分沟通。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500" r="17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评估过程不透明</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125" r="22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薪酬与绩效不匹配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如果员工的薪酬与他们的绩效表现不匹配，就会导致不公平感。例如，表现优秀的员工如果得不到相应的奖励，或者表现不佳的员工没有得到适当的惩罚，就会破坏绩效管理的公平性。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晋升机会不公平</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在绩效管理中，如果晋升机会的分配不公平，员工可能会感到不满。例如，如果晋升决策不是基于客观的绩效评估结果，而是基于主观偏见或内部关系，就会破坏公平性。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结果运用不合理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员工需要具体、及时的反馈来了解自己的绩效表现以及如何改进。如果管理者没有提供足够的反馈或者反馈不及时、不准确，员工可能会感到困惑和不满。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缺乏具体、及时的反馈</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在绩效管理中，管理者需要与员工保持充分的沟通，以确保员工理解评估标准、评估过程和评估结果。如果沟通不足或者沟通方式不当，员工可能会对绩效管理产生误解和不信任。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沟通不足</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反馈与沟通不充分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公平性问题的影响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当员工认为绩效评估不公平或存在偏见时，他们可能会感到自己的努力没有得到应有的认可，从而导致激励不足，工作积极性下降。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不公平的绩效管理可能引发员工的消极情绪，如不满、愤怒或失望，这些情绪会进一步影响他们的工作态度和表现。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员工积极性受挫</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消极情绪</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激励不足</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团队士气低落</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信任危机</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当团队成员认为绩效评估不公平或存在不透明的情况时，他们可能对管理层和整个组织失去信任，导致团队士气低落。</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合作受阻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不公平的绩效管理可能破坏团队成员之间的合作关系，使得彼此之间的信任度降低，合作变得困难。</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优秀员工流失</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当优秀员工认为自己的绩效没有得到公正评价或获得应有回报时，他们可能会考虑寻找其他机会，从而导致人才流失。</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组织声誉受损</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不公平的绩效管理可能损害组织的声誉，使得潜在的人才对组织持负面看法，增加招聘难度和成本。</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人才流失风险增加</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当员工对绩效管理系统失去信任时，他们可能会将个人目标从组织目标中偏离出来，导致整体绩效受损。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资源浪费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不公平的绩效管理可能导致资源的不合理分配和利用，造成资源浪费和效率低下。</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目标偏离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组织绩效受损</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https://d.book118.com/777125012114006035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2024-09-10T02:49:58.228</cp:lastPrinted>
  <dcterms:created xsi:type="dcterms:W3CDTF">2024-09-09T18:49:58Z</dcterms:created>
  <dcterms:modified xsi:type="dcterms:W3CDTF">2024-09-09T18:50:00Z</dcterms:modified>
</cp:coreProperties>
</file>