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B7E60F-E670-465A-B608-B48F69F55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211434-D4A1-4D2A-8BEF-7415A7EC2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0B2AA0-7F7F-473D-83E2-316DF593E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889746-588D-4CE8-8981-60AA2DE49B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4D7465-9E62-4DF9-9EF7-0C8B49B63A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D02F07-BA5C-4456-BAEC-7CBCD155AA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96655B-FE17-426C-BE8F-14B1D545C3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998BA4-47A4-45A5-BF5D-1AE9F7715B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A45F8B-B4FE-41BC-8968-49C6279B88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9307FE-4D56-4BF3-8964-7A0B9523F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3C7B8E-FF06-4B3B-9EFA-421B8B867D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26042060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脑瘫患者卧床护理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脑瘫患者卧床护理概述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脑瘫患者卧床护理的核心概念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脑瘫患者卧床护理流程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脑瘫患者卧床护理工具与技术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脑瘫患者卧床护理挑战与解决方案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脑瘫患者卧床护理案例研究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脑瘫患者卧床护理概述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脑瘫患者卧床护理是指对因脑瘫导致长期卧床的患者进行的一系列护理措施，旨在提高患者的生活质量和健康状况。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脑瘫患者卧床护理具有长期性、专业性、复杂性和个体化的特点，需要根据患者的具体情况制定个性化的护理计划，并需要专业的医护人员进行实施。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通过有效的护理，可以帮助脑瘫患者预防并发症、减轻痛苦，提高生活质量。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促进康复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减轻家庭负担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良好的卧床护理可以帮助脑瘫患者进行康复训练，促进肢体功能的恢复。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专业的护理可以帮助家庭成员减轻负担，让患者得到更好的照顾。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271" b="2827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脑瘫患者卧床护理的历史可以追溯到20世纪初，随着医学技术的不断发展，护理方法和手段也不断完善。</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目前，脑瘫患者卧床护理正朝着更加专业化、个性化、人性化的方向发展，未来将会有更多的新技术、新方法应用于护理实践中。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护理的历史与发展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脑瘫患者卧床护理的核心概念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每2小时为患者翻身拍背一次，以促进痰液排出，防止肺部感染。</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定期翻身拍背</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每日为患者清洁皮肤，保持干燥，预防压疮和皮肤感染。</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保持皮肤清洁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每日为患者进行口腔清洁护理，保持口腔卫生，预防口腔感染。</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口腔护理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情绪疏导</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关注患者的情绪变化，及时进行疏导，减轻其焦虑和抑郁情绪。</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沟通与交流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与患者建立良好的沟通，倾听其需求和感受，给予关心和支持。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鼓励与激励</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鼓励患者保持积极心态，激发其对康复的信心和动力。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48" b="154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康复训练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肢体功能训练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根据患者的具体情况，进行针对性的肢体功能训练，促进肌肉力量的恢复和关节活动度的改善。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语言训练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针对患者的语言障碍，进行语言训练，提高其语言表达能力。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认知训练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对患者进行认知训练，提高其注意力、记忆力和思维灵活性。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根据患者的营养需求和饮食习惯，为其制定合理的饮食计划。</a:t>
            </a:r>
          </a:p>
        </p:txBody>
      </p:sp>
      <p:pic>
        <p:nvPicPr>
          <p:cNvPr id="6" name="Picture 6"/>
          <p:cNvPicPr>
            <a:picLocks noChangeAspect="1"/>
          </p:cNvPicPr>
          <p:nvPr/>
        </p:nvPicPr>
        <p:blipFill>
          <a:blip r:embed="rId2"/>
          <a:srcRect l="5000" r="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制定合理食谱</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确保患者获得足够的蛋白质、维生素和矿物质等营养素，以满足其康复需要。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保证营养摄入</a:t>
            </a:r>
          </a:p>
        </p:txBody>
      </p:sp>
      <p:pic>
        <p:nvPicPr>
          <p:cNvPr id="10" name="Picture 10"/>
          <p:cNvPicPr>
            <a:picLocks noChangeAspect="1"/>
          </p:cNvPicPr>
          <p:nvPr/>
        </p:nvPicPr>
        <p:blipFill>
          <a:blip r:embed="rId3"/>
          <a:srcRect l="732" r="73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4" b="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保证食物的新鲜和卫生，避免食物中毒等食品安全问题。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注意饮食卫生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营养与饮食护理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586" r="3158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76" r="3257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201" r="3320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确保患者的居住环境安全，消除安全隐患，如锐器、火源等。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环境安全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采取防跌倒措施，如设置床栏、使用约束带等，防止患者意外跌倒。</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防跌倒措施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安全防护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脑瘫患者卧床护理流程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24" r="167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了解患者的病情、病史、身体状况和认知能力，以便进行准确的诊断。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评估患者情况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根据评估结果，确定患者是否需要进行卧床护理，并制定相应的护理计划。</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评估与诊断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制定护理目标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明确护理计划的目标，如预防并发症、提高生活质量等。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制定护理措施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根据患者的具体情况，制定个性化的护理措施，包括饮食、清洁、排泄等方面的护理。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制定护理计划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根据患者的营养需求和饮食习惯，制定合理的饮食计划，并确保患者能够摄取足够的营养。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饮食护理</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定期为患者进行身体清洁，保持患者的卫生和舒适。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清洁护理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协助患者进行排泄，保持患者的舒适和尊严。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排泄护理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实施护理措施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监控与调整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监控病情</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密切观察患者的病情变化，及时发现并处理任何异常情况。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调整护理计划</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根据患者的病情变化和护理效果，及时调整护理计划，以确保最佳的护理效果。</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定期评估患者的护理效果，了解护理计划的实施情况和效果。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评估效果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将评估结果及时反馈给医护人员和患者家属，以便进行调整和改进。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提供反馈</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评估与反馈</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https://d.book118.com/777126042060006051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2024-09-24T11:39:28.919</cp:lastPrinted>
  <dcterms:created xsi:type="dcterms:W3CDTF">2024-09-24T03:39:28Z</dcterms:created>
  <dcterms:modified xsi:type="dcterms:W3CDTF">2024-09-24T03:39:31Z</dcterms:modified>
</cp:coreProperties>
</file>