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5AA77-0C34-46AF-BB07-46438CA75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7DA3D-AD04-4088-AAC2-B578F568F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F90A4-A6DA-4FB1-B622-F43BD0834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E91F9-DC63-4C21-B5F3-2A2DEEBB6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915774-6958-4077-BDB9-4D56226D4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B4F3C0-943F-4C62-948B-EF06C9139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BB0E58-16AA-4857-8E47-7097A611A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0E79C-659A-4EAC-B816-E049D2475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CB4605-6C1E-4ECB-A38C-E0E9B9A09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C14A2-769A-403E-80FE-6FC3A529B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5A8F1-1D4B-4C1B-8772-3AA6560FE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2615202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推进企业规章制度的全员接受和执行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推进全员接受规章制度的措施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提高规章制度执行力的策略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案例分析：成功企业的规章制度实践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530" b="2753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885" b="148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提升企业管理水平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通过建立完善的规章制度，确保企业各项工作的规范化、标准化，进而提升企业管理水平，推动企业持续健康发展。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适应市场经济发展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随着市场经济的发展，企业面临着更加复杂多变的竞争环境，需要建立完善的规章制度来适应市场变化，提高企业竞争力。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落实法律法规要求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企业作为社会经济活动的主体，必须遵守国家法律法规，通过制定和执行规章制度，确保企业合法合规经营。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67" r="1456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规章制度能够明确员工在工作中的权利、义务和责任，规范员工行为，减少工作失误和纠纷。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规范员工行为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规章制度能够优化工作流程，明确工作标准和要求，提高工作效率和质量。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规章制度能够保护企业的知识产权、商业秘密等重要资产，维护企业的合法权益。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保障企业权益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规章制度是企业文化的重要组成部分，能够传递企业的价值观、理念和目标，塑造独特的企业文化。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塑造企业文化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企业规章制度现状及问题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规章制度更新不及时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随着企业发展和市场环境变化，一些规章制度已经过时或不符合实际需求，但未能及时进行调整和更新。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规章制度缺乏可操作性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部分规章制度过于抽象或模糊，缺乏具体的执行标准和流程，导致员工在实际操作中难以把握。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规章制度零散、缺乏系统性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企业规章制度往往由不同部门制定，缺乏统一的标准和体系，导致规章制度之间存在重复、矛盾或遗漏。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917" r="2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规章制度体系不完善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458" r="9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员工对规章制度的认同感不强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一些员工认为规章制度限制了他们的自由和权利，因此对规章制度产生抵触情绪，不愿意自觉遵守。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员工对规章制度的重要性认识不足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部分员工认为规章制度只是企业的一种形式，对实际工作影响不大，因此缺乏学习和遵守规章制度的自觉性。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员工对规章制度的内容了解不够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由于规章制度宣传不到位或员工自身原因，部分员工对规章制度的具体内容了解不够深入，容易出现误解或违规行为。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员工对规章制度认知不足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625" r="12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企业对规章制度的执行情况缺乏有效的监督检查机制，导致一些员工存在侥幸心理，不遵守规章制度。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监督检查机制不健全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企业对遵守和不遵守规章制度的员工缺乏有效的奖惩措施，导致员工缺乏遵守规章制度的动力和压力。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奖惩措施不到位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一些领导干部自身对规章制度的遵守不够严格，甚至存在违规行为，给员工树立了负面榜样，影响了规章制度的执行力。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领导干部带头作用不够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规章制度执行不力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推进全员接受规章制度的措施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制作并发放包含企业规章制度的宣传册，同时在公司内部网站上发布相关内容，确保员工可随时查阅和学习。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583" r="10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宣传册和内部网站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定期组织针对规章制度的培训，确保员工对其内容有深入的理解。培训形式可以包括讲座、案例分析、小组讨论等。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042" r="6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开展规章制度知识竞赛、有奖问答等活动，激发员工学习规章制度的兴趣，提高学习效果。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互动问答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加强规章制度的宣传和培训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惩罚措施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对于违反规章制度的员工，根据情节轻重给予相应的惩罚，如警告、罚款、降职、解除劳动合同等，以示警戒。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对于遵守规章制度的员工，给予相应的奖励，如奖金、晋升机会、荣誉称号等，以树立正面榜样。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确保奖惩机制的公平公正，避免出现不公正的奖惩现象，以免影响员工对规章制度的信任和执行。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083" r="15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建立完善的奖惩机制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领导干部要以身作则，带头遵守规章制度，为员工树立榜样，形成良好的企业氛围。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领导示范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领导干部要深入基层，与员工面对面交流，了解员工对规章制度的看法和建议，及时解决员工在执行过程中遇到的问题。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深入基层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建立有效的反馈机制，使员工能够及时向领导反映规章制度执行过程中的问题，促进规章制度的不断完善和优化。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75" b="375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发挥领导干部的带头作用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https://d.book118.com/777126152023006032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2024-09-04T18:56:50.490</cp:lastPrinted>
  <dcterms:created xsi:type="dcterms:W3CDTF">2024-09-04T10:56:50Z</dcterms:created>
  <dcterms:modified xsi:type="dcterms:W3CDTF">2024-09-04T10:56:52Z</dcterms:modified>
</cp:coreProperties>
</file>