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BDC81-7DD5-4C96-AF91-99976D0A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42B8D-C273-4655-810F-3D896E5A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1AC8F-B364-47A0-B884-848DC53C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1A6B8-1987-4CE7-BAF9-58AD3249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0EB72-9517-4037-B23E-BAAED871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D9187-30AB-4CA6-9C15-0341F46A9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57C28-A07D-4E40-A889-62F687B1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07A4B-D4E8-4869-BF29-BEEB1D1B6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F6366-6DE9-47CF-8A52-7242228B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6A75B-422E-4203-9566-71158DB0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F30AF-1E0A-4077-916E-1222FAD30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006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查房的目的怎么做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包括患者的年龄、性别、病史、家族史等基本信息，以便更好地了解患者的病情状况。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通过查房，医生可以了解患者病情的变化情况，包括症状、体征、检查结果等方面的变化，从而判断治疗效果和调整治疗方案。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了解患者对自身病情的认识和态度，以及患者的生活习惯和饮食习惯，有助于医生更好地制定治疗方案和进行健康教育。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了解患者的认知情况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通过查房，医生可以评估当前治疗方案的有效性，了解患者的病情是否得到改善或控制，从而调整治疗方案或更换药物。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评估治疗的有效性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了解患者的康复进展情况，包括患者的活动能力、自理能力、社交能力等方面的恢复情况，有助于医生更好地制定康复计划和调整治疗方案。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评估患者的康复情况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了解患者的心理状态和情绪变化，有助于医生更好地进行心理疏导和治疗，提高治疗效果和生活质量。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评估治疗效果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发现潜在的并发症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通过查房，医生可以及时发现患者可能存在的并发症或合并症，如肺部感染、心脏疾病等，从而及时采取措施进行治疗和控制。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发现潜在的用药问题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了解患者的用药情况，包括药物的种类、剂量、使用方法等，以及患者是否出现不良反应或药物相互作用等问题，有助于医生更好地调整用药方案。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发现潜在的生活习惯问题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了解患者的生活习惯和环境，如饮食、运动、吸烟、饮酒等，有助于医生发现潜在的健康问题或不良习惯，从而提出相应的建议和干预措施。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发现潜在问题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了解患者基本信息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病史、家族史、过敏史等健康状况。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诊断、治疗方案及病情状况。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姓名、年龄、性别、籍贯等基本信息。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根据患者病情和需求，确定查房的重点关注点。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针对不同科室和病种，制定相应的查房重点。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结合医生的专业知识和经验，确定查房的侧重点。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查阅患者的病历资料及相关检查结果。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准备相关药物、急救用品等，确保应对突发状况。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准备必要的检查工具，如听诊器、血压计等。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准备记录本、笔及相关文件，以便记录查房情况和医嘱。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https://d.book118.com/777130060024006033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2024-09-06T08:41:56.143</cp:lastPrinted>
  <dcterms:created xsi:type="dcterms:W3CDTF">2024-09-06T00:41:56Z</dcterms:created>
  <dcterms:modified xsi:type="dcterms:W3CDTF">2024-09-06T00:41:58Z</dcterms:modified>
</cp:coreProperties>
</file>