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E0E8D-DAE6-42C7-826D-3F09D44F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2E6C4-22AC-4A9D-AEFB-16FFFB92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0FF0-3AAD-4D46-BB37-9C79306F5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F8689-986E-4249-B2F8-EC5D1365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3321A-3A02-4E39-A901-0E63C7E61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1FF4B-EDAC-4EEE-BDF8-B99828FE1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81957-F6A1-4970-B142-73D24A43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E11A5-87EB-4D8E-B4CA-34A66A8F2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45C22-0DEE-4C46-BC42-5A0AD048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2C3E4-356E-4810-A64D-C3AE4761E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6DCE5-6C8B-4ABC-883D-15BF6186C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30114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新生儿抚养经验分享会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新生儿的基本护理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新生儿的成长与发育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新生儿常见问题及应对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新生儿抚养的挑战与应对策略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新生儿抚养的资源与支持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新生儿的基本护理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702" b="37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母乳是新生儿最理想的食品，含有丰富的营养物质和免疫活性物质，有助于宝宝的生长和发育。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如果无法母乳喂养，可以选择适合新生儿的配方奶，注意奶量和喂养时间的控制。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正确的喂养姿势有助于宝宝顺利吸吮，同时避免乳头受伤。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留意宝宝是否吃饱，以及是否有吞咽困难或呕吐等问题。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新生儿需要充足的睡眠来促进生长发育，应尽量保持规律的睡眠时间。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创造安静、舒适的睡眠环境，避免强光和噪音的干扰。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使用适当的安抚技巧，如轻拍、摇晃或使用安抚巾等，帮助宝宝入睡。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安抚技巧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避免使用过软的床垫和枕头，防止宝宝窒息。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注意睡眠安全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定期给新生儿洗澡，保持皮肤清洁，特别是在脖子、腋窝、腹股沟等容易积聚污垢的部位要特别注意。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更换尿布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及时更换尿布，选用透气性好、吸水性强的尿布，并注意清洁臀部，避免尿布疹的发生。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新生儿长牙前可用干净的棉签轻轻擦拭牙齿表面，长牙后应每天刷牙。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经常洗手，避免将病菌传染给宝宝。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4" r="10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133" b="81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根据室内温度和宝宝的体温调节适宜的室温，保持新生儿体温稳定。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根据气温变化选择合适的衣物，避免过度包裹或穿得太少。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避免冷风直接吹向宝宝，特别是在空调或风扇环境下要特别注意。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夏季炎热时要注意给宝宝散热，避免过度包裹或穿得太厚。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穿着适当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避免直接吹风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注意散热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新生儿的成长与发育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新生儿在出生后的几周内会经历一系列生理变化，如体重增加、身高增长、头围增大等。这些变化是新生儿正常生长发育的标志。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新生儿的生理发育有一定的规律，如睡眠和清醒状态的交替、哺乳和排泄的节奏等。了解这些规律有助于家长更好地照顾宝宝。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生理发育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新生儿生理发育规律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新生儿生理发育特点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新生儿出生时虽然不具备复杂的心理活动，但已经开始有一些感觉和情绪反应。这些是最初的心理活动基础。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新生儿心理发展的里程碑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随着月龄的增长，新生儿会逐渐发展出更多的心理活动，如对声音、颜色和触觉的认知。了解这些里程碑有助于家长适时地引导宝宝的发育。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7" b="5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64" r="160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虽然新生儿无法接受正式的教育，但家长可以通过一些简单的方法，如抚触、对话和音乐，来刺激宝宝的感知和认知发展。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新生儿需要的教育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在新生儿阶段，建立良好的亲子关系非常重要。家长应尽可能多地与宝宝互动，通过亲密接触和安抚来培养宝宝的信任感和安全感。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建立亲子关系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新生儿常见问题及应对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https://d.book118.com/777130114166006043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2024-09-18T01:21:42.842</cp:lastPrinted>
  <dcterms:created xsi:type="dcterms:W3CDTF">2024-09-17T17:21:42Z</dcterms:created>
  <dcterms:modified xsi:type="dcterms:W3CDTF">2024-09-17T17:21:44Z</dcterms:modified>
</cp:coreProperties>
</file>