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DD901-B2A3-4894-86F2-2FA8BE95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EB43D-52DA-4E94-82C3-0E9E92ED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1E60-419E-4B45-9BBE-E058AFBBB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C6978-98AC-49B9-938C-0602DC2F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F2A49-EB6B-4A0D-89C8-B7BCF4568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27861-426E-4189-AA02-89BC0C738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817E4-BD08-4461-B39E-4A15C8DB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F11C2-ADA2-4BEC-87FB-025AF4EE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3001-D374-4BE8-BA10-8C519A1C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D32CA-2E65-4F10-A47A-1F3B5A70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8775F-7ACD-4165-8878-C7323C65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0143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我的老师课件教案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互动环节与课堂表现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课后作业与辅导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考试评价与成绩管理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教师团队建设与发展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本课程旨在通过系统的教学，帮助学生掌握所需的基本技能和核心知识，为未来的学习和职业发展打下坚实的基础。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培养学生掌握基本技能和知识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通过引导学生分析和解决问题，本课程致力于提高学生的思维能力和解决问题的能力，培养具有创新精神和实践能力的人才。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提高学生解决问题的能力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学生应掌握课程所要求的基本概念和原理，具备相应的技能和能力，能够运用所学知识解决实际问题。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知识与技能目标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通过课程学习，学生应学会自主学习和合作学习的方法，培养独立思考和团队合作的能力。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过程与方法目标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本课程注重培养学生的情感态度和价值观，使学生具备积极向上的学习态度和正确的价值观，成为有社会责任感和使命感的人才。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课程时间安排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本课程共计36学时，每周4学时，共9周完成。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课程内容包括理论讲授、实践操作、课堂讨论、案例分析等多个环节，旨在帮助学生全面深入地理解课程内容。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课程考核方式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课程考核采用平时成绩和期末考试成绩相结合的方式，其中平时成绩占40%，期末考试成绩占60%。平时成绩包括课堂表现、作业完成情况、小组讨论等多个方面。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简要介绍课程的背景、目的和重要性，帮助学生了解课程学习的意义。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详细讲解课程涉及的基本概念、原理和公式，为学生后续学习打下基础。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基本概念与原理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通过具体案例的分析和实践操作，帮助学生将理论知识应用于实际问题解决中。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对课程内容进行总结和回顾，帮助学生巩固所学知识，加深对课程内容的理解。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课程总结与回顾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54" r="172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通过教师的系统讲授，使学生掌握课程的基本概念和原理。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通过分析具体案例，引导学生将理论知识应用于实际问题解决中，培养学生的分析能力和解决问题的能力。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通过实践操作，帮助学生加深对理论知识的理解，提高学生的实践能力和动手能力。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鼓励学生积极参与课堂讨论，提高学生的思维能力和表达能力。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本课程的重点在于基本概念和原理的掌握，以及案例分析与实践的能力培养。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本课程的难点在于如何将理论知识应用于实际问题解决中，需要学生具备一定的分析能力和解决问题的能力。针对难点，教师可以通过案例分析和实践操作等方法进行引导和帮助。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重点与难点解析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互动环节与课堂表现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鼓励学生提问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在课堂上，老师鼓励学生提出问题，并对问题进行详细解答。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老师提问学生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老师会针对课程内容提出问题，检验学生对知识点的掌握情况。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学生互相提问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学生之间可以互相提问，促进彼此对知识点的理解和记忆。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提问与回答环节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老师会将学生分成小组，让他们针对某个话题或问题进行讨论，提高学生的参与度和思考能力。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在小组内，学生可以分工合作，共同完成一项任务或作业，培养学生的团队合作精神。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小组讨论后，每个小组会选派一名代表，向全班分享讨论成果，促进班级之间的交流和学习。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小组讨论与合作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https://d.book118.com/777130143052006042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2024-09-15T14:13:33.895</cp:lastPrinted>
  <dcterms:created xsi:type="dcterms:W3CDTF">2024-09-15T06:13:33Z</dcterms:created>
  <dcterms:modified xsi:type="dcterms:W3CDTF">2024-09-15T06:13:36Z</dcterms:modified>
</cp:coreProperties>
</file>