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notesMasters/notesMaster1.xml" ContentType="application/vnd.openxmlformats-officedocument.presentationml.notesMaster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Masters/slideMaster3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theme/theme3.xml" ContentType="application/vnd.openxmlformats-officedocument.theme+xml"/>
  <Override PartName="/ppt/theme/theme4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61" r:id="rId2"/>
    <p:sldMasterId id="2147483666" r:id="rId3"/>
  </p:sldMasterIdLst>
  <p:notesMasterIdLst>
    <p:notesMasterId r:id="rId4"/>
  </p:notesMasterIdLst>
  <p:sldIdLst>
    <p:sldId id="259" r:id="rId5"/>
    <p:sldId id="262" r:id="rId6"/>
    <p:sldId id="265" r:id="rId7"/>
    <p:sldId id="267" r:id="rId8"/>
  </p:sldIdLst>
  <p:sldSz cx="12192000" cy="6858000"/>
  <p:notesSz cx="6858000" cy="9144000"/>
  <p:custDataLst>
    <p:tags r:id="rId9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presProps" Target="presProps.xml" /><Relationship Id="rId11" Type="http://schemas.openxmlformats.org/officeDocument/2006/relationships/viewProps" Target="viewProps.xml" /><Relationship Id="rId12" Type="http://schemas.openxmlformats.org/officeDocument/2006/relationships/theme" Target="theme/theme1.xml" /><Relationship Id="rId13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Master" Target="slideMasters/slideMaster3.xml" /><Relationship Id="rId4" Type="http://schemas.openxmlformats.org/officeDocument/2006/relationships/notesMaster" Target="notesMasters/notesMaster1.xml" /><Relationship Id="rId5" Type="http://schemas.openxmlformats.org/officeDocument/2006/relationships/slide" Target="slides/slide1.xml" /><Relationship Id="rId6" Type="http://schemas.openxmlformats.org/officeDocument/2006/relationships/slide" Target="slides/slide2.xml" /><Relationship Id="rId7" Type="http://schemas.openxmlformats.org/officeDocument/2006/relationships/slide" Target="slides/slide3.xml" /><Relationship Id="rId8" Type="http://schemas.openxmlformats.org/officeDocument/2006/relationships/slide" Target="slides/slide4.xml" /><Relationship Id="rId9" Type="http://schemas.openxmlformats.org/officeDocument/2006/relationships/tags" Target="tags/tag1.xml" /></Relationships>
</file>

<file path=ppt/notesMasters/_rels/notesMaster1.xml.rels>&#65279;<?xml version="1.0" encoding="utf-8" standalone="yes"?><Relationships xmlns="http://schemas.openxmlformats.org/package/2006/relationships"><Relationship Id="rId1" Type="http://schemas.openxmlformats.org/officeDocument/2006/relationships/theme" Target="../theme/theme4.xml" /></Relationships>
</file>

<file path=ppt/notesMasters/notesMaster1.xml><?xml version="1.0" encoding="utf-8"?>
<p:notes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66" name="PlaceHolder 1"/>
          <p:cNvSpPr>
            <a:spLocks noGrp="1"/>
          </p:cNvSpPr>
          <p:nvPr>
            <p:ph type="sldImg"/>
          </p:nvPr>
        </p:nvSpPr>
        <p:spPr>
          <a:xfrm>
            <a:off x="216000" y="812520"/>
            <a:ext cx="7127280" cy="4008960"/>
          </a:xfrm>
          <a:prstGeom prst="rect">
            <a:avLst/>
          </a:prstGeom>
          <a:noFill/>
          <a:ln w="0">
            <a:noFill/>
          </a:ln>
        </p:spPr>
      </p:sp>
      <p:sp>
        <p:nvSpPr>
          <p:cNvPr id="67" name="PlaceHolder 2"/>
          <p:cNvSpPr>
            <a:spLocks noGrp="1"/>
          </p:cNvSpPr>
          <p:nvPr>
            <p:ph type="body" idx="37"/>
          </p:nvPr>
        </p:nvSpPr>
        <p:spPr>
          <a:xfrm>
            <a:off x="756000" y="5078520"/>
            <a:ext cx="6047640" cy="48110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Autofit/>
          </a:bodyPr>
          <a:lstStyle/>
          <a:p>
            <a:pPr marL="216000" indent="-216000">
              <a:buNone/>
            </a:pPr>
            <a:r>
              <a:rPr lang="zh-CN" sz="2000" b="0" strike="noStrike" spc="-1">
                <a:solidFill>
                  <a:srgbClr val="000000"/>
                </a:solidFill>
                <a:latin typeface="Arial"/>
              </a:rPr>
              <a:t>点击编辑备注格式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68" name="PlaceHolder 3"/>
          <p:cNvSpPr>
            <a:spLocks noGrp="1"/>
          </p:cNvSpPr>
          <p:nvPr>
            <p:ph type="hdr" idx="38"/>
          </p:nvPr>
        </p:nvSpPr>
        <p:spPr>
          <a:xfrm>
            <a:off x="0" y="0"/>
            <a:ext cx="3280680" cy="5342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Autofit/>
          </a:bodyPr>
          <a:lstStyle/>
          <a:p>
            <a:pPr indent="0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&lt;页眉&gt;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69" name="PlaceHolder 4"/>
          <p:cNvSpPr>
            <a:spLocks noGrp="1"/>
          </p:cNvSpPr>
          <p:nvPr>
            <p:ph type="dt" idx="34"/>
          </p:nvPr>
        </p:nvSpPr>
        <p:spPr>
          <a:xfrm>
            <a:off x="4278960" y="0"/>
            <a:ext cx="3280680" cy="5342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Autofit/>
          </a:bodyPr>
          <a:lstStyle>
            <a:lvl1pPr indent="0" algn="r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 algn="r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&lt;日期/时间&gt;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70" name="PlaceHolder 5"/>
          <p:cNvSpPr>
            <a:spLocks noGrp="1"/>
          </p:cNvSpPr>
          <p:nvPr>
            <p:ph type="ftr" idx="35"/>
          </p:nvPr>
        </p:nvSpPr>
        <p:spPr>
          <a:xfrm>
            <a:off x="0" y="10157400"/>
            <a:ext cx="3280680" cy="5342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Autofit/>
          </a:bodyPr>
          <a:lstStyle>
            <a:lvl1pPr indent="0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&lt;页脚&gt;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71" name="PlaceHolder 6"/>
          <p:cNvSpPr>
            <a:spLocks noGrp="1"/>
          </p:cNvSpPr>
          <p:nvPr>
            <p:ph type="sldNum" idx="36"/>
          </p:nvPr>
        </p:nvSpPr>
        <p:spPr>
          <a:xfrm>
            <a:off x="4278960" y="10157400"/>
            <a:ext cx="3280680" cy="5342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Autofit/>
          </a:bodyPr>
          <a:lstStyle>
            <a:lvl1pPr indent="0" algn="r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 algn="r">
              <a:buNone/>
            </a:pPr>
            <a:fld id="{F42E1B9E-C28A-44E7-B031-9005F8BA583C}" type="slidenum"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&lt;编号&gt;</a:t>
            </a:fld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/>
</p:notesMaster>
</file>

<file path=ppt/notesSlides/_rels/notesSlide1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2.xml" /><Relationship Id="rId2" Type="http://schemas.openxmlformats.org/officeDocument/2006/relationships/notesMaster" Target="../notesMasters/notesMaster1.xml" /></Relationships>
</file>

<file path=ppt/notesSlides/_rels/notesSlide2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3.xml" /><Relationship Id="rId2" Type="http://schemas.openxmlformats.org/officeDocument/2006/relationships/notesMaster" Target="../notesMasters/notesMaster1.xml" /></Relationships>
</file>

<file path=ppt/notesSlides/notesSlide1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00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301" name="PlaceHolder 2"/>
          <p:cNvSpPr>
            <a:spLocks noGrp="1"/>
          </p:cNvSpPr>
          <p:nvPr>
            <p:ph type="body" idx="38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02" name="PlaceHolder 3"/>
          <p:cNvSpPr>
            <a:spLocks noGrp="1"/>
          </p:cNvSpPr>
          <p:nvPr>
            <p:ph type="sldNum" idx="37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03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304" name="PlaceHolder 2"/>
          <p:cNvSpPr>
            <a:spLocks noGrp="1"/>
          </p:cNvSpPr>
          <p:nvPr>
            <p:ph type="body" idx="39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05" name="PlaceHolder 3"/>
          <p:cNvSpPr>
            <a:spLocks noGrp="1"/>
          </p:cNvSpPr>
          <p:nvPr>
            <p:ph type="sldNum" idx="38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3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B51B0CB-4CA0-4905-8242-3A0A0D23B40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DE96427-3702-43A2-B0EB-4472AE2D430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E3EBF0A-4076-4725-A450-461AC0ED8AD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177131D1-52F4-4F90-862F-2344F656255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170194A0-8269-4982-A32C-711DEBF0647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A2013678-5DED-461F-A555-1D4D80A98E0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67009135-F485-445E-9A0A-A3C3CF02B46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2322694-0323-4F3B-8371-6679BDF7A68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CC7787A-0B69-41BD-BEAE-E562E2F1B28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074F569-D56B-44F2-94CB-2CB5B56674D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7965BC3-3CFD-4FF9-9893-5767A85693F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标题幻灯片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" name="PlaceHolder 1"/>
          <p:cNvSpPr>
            <a:spLocks noGrp="1"/>
          </p:cNvSpPr>
          <p:nvPr>
            <p:ph type="title"/>
          </p:nvPr>
        </p:nvSpPr>
        <p:spPr>
          <a:xfrm>
            <a:off x="1198800" y="2484000"/>
            <a:ext cx="9798840" cy="10184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ctr">
            <a:noAutofit/>
          </a:bodyPr>
          <a:lstStyle/>
          <a:p>
            <a:pPr indent="0">
              <a:buNone/>
            </a:pPr>
            <a:endParaRPr lang="en-US" sz="18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6" name="PlaceHolder 2"/>
          <p:cNvSpPr>
            <a:spLocks noGrp="1"/>
          </p:cNvSpPr>
          <p:nvPr>
            <p:ph type="subTitle" idx="4"/>
          </p:nvPr>
        </p:nvSpPr>
        <p:spPr>
          <a:xfrm>
            <a:off x="1198800" y="3526920"/>
            <a:ext cx="9798840" cy="53820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ctr">
            <a:noAutofit/>
          </a:bodyPr>
          <a:lstStyle/>
          <a:p>
            <a:pPr indent="0" algn="ctr">
              <a:buNone/>
            </a:pPr>
            <a:endParaRPr lang="en-US" sz="3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4" name="PlaceHolder 3"/>
          <p:cNvSpPr>
            <a:spLocks noGrp="1"/>
          </p:cNvSpPr>
          <p:nvPr>
            <p:ph type="ftr" idx="2"/>
          </p:nvPr>
        </p:nvSpPr>
        <p:spPr/>
        <p:txBody>
          <a:bodyPr/>
          <a:lstStyle/>
          <a:p>
            <a:r>
              <a:t>Footer</a:t>
            </a:r>
          </a:p>
        </p:txBody>
      </p:sp>
      <p:sp>
        <p:nvSpPr>
          <p:cNvPr id="7" name="PlaceHolder 4"/>
          <p:cNvSpPr>
            <a:spLocks noGrp="1"/>
          </p:cNvSpPr>
          <p:nvPr>
            <p:ph type="sldNum" idx="3"/>
          </p:nvPr>
        </p:nvSpPr>
        <p:spPr/>
        <p:txBody>
          <a:bodyPr/>
          <a:lstStyle/>
          <a:p>
            <a:fld id="{138A195E-E4B7-4285-8B5D-C014C61E9D28}" type="slidenum">
              <a:t>&lt;#&gt;</a:t>
            </a:fld>
          </a:p>
        </p:txBody>
      </p:sp>
      <p:sp>
        <p:nvSpPr>
          <p:cNvPr id="8" name="PlaceHolder 5"/>
          <p:cNvSpPr>
            <a:spLocks noGrp="1"/>
          </p:cNvSpPr>
          <p:nvPr>
            <p:ph type="dt" idx="1"/>
          </p:nvPr>
        </p:nvSpPr>
        <p:spPr/>
        <p:txBody>
          <a:bodyPr/>
          <a:lstStyle/>
          <a:p>
            <a:endParaRPr lang="zh-CN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空白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PlaceHolder 1"/>
          <p:cNvSpPr>
            <a:spLocks noGrp="1"/>
          </p:cNvSpPr>
          <p:nvPr>
            <p:ph type="ftr" idx="26"/>
          </p:nvPr>
        </p:nvSpPr>
        <p:spPr/>
        <p:txBody>
          <a:bodyPr/>
          <a:lstStyle/>
          <a:p>
            <a:r>
              <a:t>Footer</a:t>
            </a:r>
          </a:p>
        </p:txBody>
      </p:sp>
      <p:sp>
        <p:nvSpPr>
          <p:cNvPr id="3" name="PlaceHolder 2"/>
          <p:cNvSpPr>
            <a:spLocks noGrp="1"/>
          </p:cNvSpPr>
          <p:nvPr>
            <p:ph type="sldNum" idx="27"/>
          </p:nvPr>
        </p:nvSpPr>
        <p:spPr/>
        <p:txBody>
          <a:bodyPr/>
          <a:lstStyle/>
          <a:p>
            <a:fld id="{4310059D-3D7E-400C-949E-FB475A9AA74A}" type="slidenum">
              <a:t>&lt;#&gt;</a:t>
            </a:fld>
          </a:p>
        </p:txBody>
      </p:sp>
      <p:sp>
        <p:nvSpPr>
          <p:cNvPr id="4" name="PlaceHolder 3"/>
          <p:cNvSpPr>
            <a:spLocks noGrp="1"/>
          </p:cNvSpPr>
          <p:nvPr>
            <p:ph type="dt" idx="25"/>
          </p:nvPr>
        </p:nvSpPr>
        <p:spPr/>
        <p:txBody>
          <a:bodyPr/>
          <a:lstStyle/>
          <a:p>
            <a:endParaRPr lang="zh-CN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theme" Target="../theme/theme2.xml" /></Relationships>
</file>

<file path=ppt/slideMasters/_rels/slideMaster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theme" Target="../theme/theme3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" name="PlaceHolder 1"/>
          <p:cNvSpPr>
            <a:spLocks noGrp="1"/>
          </p:cNvSpPr>
          <p:nvPr>
            <p:ph type="title"/>
          </p:nvPr>
        </p:nvSpPr>
        <p:spPr>
          <a:xfrm>
            <a:off x="1198800" y="914400"/>
            <a:ext cx="9798840" cy="257004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b">
            <a:normAutofit/>
          </a:bodyPr>
          <a:lstStyle/>
          <a:p>
            <a:pPr indent="0" algn="ctr" defTabSz="914400">
              <a:lnSpc>
                <a:spcPct val="100000"/>
              </a:lnSpc>
              <a:buNone/>
            </a:pPr>
            <a:r>
              <a:rPr lang="zh-CN" sz="60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单击此处编辑母版标题样式</a:t>
            </a:r>
            <a:endParaRPr lang="en-US" sz="60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6" name="PlaceHolder 2"/>
          <p:cNvSpPr>
            <a:spLocks noGrp="1"/>
          </p:cNvSpPr>
          <p:nvPr>
            <p:ph type="dt" idx="1"/>
          </p:nvPr>
        </p:nvSpPr>
        <p:spPr>
          <a:xfrm>
            <a:off x="612000" y="6314400"/>
            <a:ext cx="269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>
            <a:lvl1pPr indent="0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&lt;日期/时间&gt;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2" name="PlaceHolder 3"/>
          <p:cNvSpPr>
            <a:spLocks noGrp="1"/>
          </p:cNvSpPr>
          <p:nvPr>
            <p:ph type="ftr" idx="2"/>
          </p:nvPr>
        </p:nvSpPr>
        <p:spPr>
          <a:xfrm>
            <a:off x="4115880" y="6314400"/>
            <a:ext cx="395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>
            <a:lvl1pPr indent="0" algn="ctr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 algn="ctr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&lt;页脚&gt;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3" name="PlaceHolder 4"/>
          <p:cNvSpPr>
            <a:spLocks noGrp="1"/>
          </p:cNvSpPr>
          <p:nvPr>
            <p:ph type="sldNum" idx="3"/>
          </p:nvPr>
        </p:nvSpPr>
        <p:spPr>
          <a:xfrm>
            <a:off x="8877600" y="6314400"/>
            <a:ext cx="269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/>
          <a:p>
            <a:pPr indent="0">
              <a:buNone/>
            </a:pPr>
            <a:endParaRPr lang="en-US" sz="10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4" name="PlaceHolder 5"/>
          <p:cNvSpPr>
            <a:spLocks noGrp="1"/>
          </p:cNvSpPr>
          <p:nvPr>
            <p:ph type="body" idx="4"/>
          </p:nvPr>
        </p:nvSpPr>
        <p:spPr>
          <a:xfrm>
            <a:off x="609480" y="1604520"/>
            <a:ext cx="10972440" cy="397728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rmAutofit/>
          </a:bodyPr>
          <a:lstStyle/>
          <a:p>
            <a:pPr marL="432000" indent="-324000">
              <a:lnSpc>
                <a:spcPct val="130000"/>
              </a:lnSpc>
              <a:spcBef>
                <a:spcPts val="1417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18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点击以编辑提纲文本格式</a:t>
            </a:r>
            <a:endParaRPr lang="en-US" sz="18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864000" lvl="1" indent="-324000">
              <a:lnSpc>
                <a:spcPct val="120000"/>
              </a:lnSpc>
              <a:spcBef>
                <a:spcPts val="1134"/>
              </a:spcBef>
              <a:buClr>
                <a:srgbClr val="000000"/>
              </a:buClr>
              <a:buSzPct val="75000"/>
              <a:buFont typeface="Symbol" charset="2"/>
              <a:buChar char=""/>
              <a:tabLst>
                <a:tab pos="1609560"/>
              </a:tabLst>
            </a:pPr>
            <a:r>
              <a:rPr lang="zh-CN" sz="16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第二提纲级别</a:t>
            </a:r>
            <a:endParaRPr lang="en-US" sz="16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1296000" lvl="2" indent="-288000">
              <a:lnSpc>
                <a:spcPct val="120000"/>
              </a:lnSpc>
              <a:spcBef>
                <a:spcPts val="850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14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第三提纲级别</a:t>
            </a:r>
            <a:endParaRPr lang="en-US" sz="14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1728000" lvl="3" indent="-216000">
              <a:lnSpc>
                <a:spcPct val="120000"/>
              </a:lnSpc>
              <a:spcBef>
                <a:spcPts val="567"/>
              </a:spcBef>
              <a:buClr>
                <a:srgbClr val="000000"/>
              </a:buClr>
              <a:buSzPct val="75000"/>
              <a:buFont typeface="Symbol" charset="2"/>
              <a:buChar char=""/>
              <a:tabLst>
                <a:tab pos="1609560"/>
              </a:tabLst>
            </a:pPr>
            <a:r>
              <a:rPr lang="zh-CN" sz="14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第四提纲级别</a:t>
            </a:r>
            <a:endParaRPr lang="en-US" sz="14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2160000" lvl="4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第五提纲级别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2592000" lvl="5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第六提纲级别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3024000" lvl="6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第七提纲级别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</p:sldLayoutIdLst>
  <p:transition/>
  <p:timing/>
  <p:txStyles>
    <p:titleStyle/>
    <p:bodyStyle/>
    <p:otherStyle/>
  </p:txStyles>
</p:sldMaster>
</file>

<file path=ppt/slideMasters/slideMaster3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0" name="PlaceHolder 1"/>
          <p:cNvSpPr>
            <a:spLocks noGrp="1"/>
          </p:cNvSpPr>
          <p:nvPr>
            <p:ph type="dt" idx="25"/>
          </p:nvPr>
        </p:nvSpPr>
        <p:spPr>
          <a:xfrm>
            <a:off x="612000" y="6314400"/>
            <a:ext cx="269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>
            <a:lvl1pPr indent="0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&lt;日期/时间&gt;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51" name="PlaceHolder 2"/>
          <p:cNvSpPr>
            <a:spLocks noGrp="1"/>
          </p:cNvSpPr>
          <p:nvPr>
            <p:ph type="ftr" idx="26"/>
          </p:nvPr>
        </p:nvSpPr>
        <p:spPr>
          <a:xfrm>
            <a:off x="4115880" y="6314400"/>
            <a:ext cx="395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>
            <a:lvl1pPr indent="0" algn="ctr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 algn="ctr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&lt;页脚&gt;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52" name="PlaceHolder 3"/>
          <p:cNvSpPr>
            <a:spLocks noGrp="1"/>
          </p:cNvSpPr>
          <p:nvPr>
            <p:ph type="sldNum" idx="27"/>
          </p:nvPr>
        </p:nvSpPr>
        <p:spPr>
          <a:xfrm>
            <a:off x="8877600" y="6314400"/>
            <a:ext cx="269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/>
          <a:p>
            <a:pPr indent="0">
              <a:buNone/>
            </a:pPr>
            <a:endParaRPr lang="en-US" sz="10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53" name="PlaceHolder 4"/>
          <p:cNvSpPr>
            <a:spLocks noGrp="1"/>
          </p:cNvSpPr>
          <p:nvPr>
            <p:ph type="title"/>
          </p:nvPr>
        </p:nvSpPr>
        <p:spPr>
          <a:xfrm>
            <a:off x="609480" y="273600"/>
            <a:ext cx="10972440" cy="114480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ctr">
            <a:noAutofit/>
          </a:bodyPr>
          <a:lstStyle/>
          <a:p>
            <a:pPr indent="0">
              <a:buNone/>
            </a:pPr>
            <a:r>
              <a:rPr lang="zh-CN" sz="1800" b="0" strike="noStrike" spc="-1">
                <a:solidFill>
                  <a:schemeClr val="dk1"/>
                </a:solidFill>
                <a:latin typeface="Arial"/>
              </a:rPr>
              <a:t>单击以编辑标题文本格式</a:t>
            </a:r>
            <a:endParaRPr lang="en-US" sz="18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54" name="PlaceHolder 5"/>
          <p:cNvSpPr>
            <a:spLocks noGrp="1"/>
          </p:cNvSpPr>
          <p:nvPr>
            <p:ph type="body" idx="28"/>
          </p:nvPr>
        </p:nvSpPr>
        <p:spPr>
          <a:xfrm>
            <a:off x="609480" y="1604520"/>
            <a:ext cx="10972440" cy="397728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rmAutofit/>
          </a:bodyPr>
          <a:lstStyle/>
          <a:p>
            <a:pPr marL="432000" indent="-324000">
              <a:lnSpc>
                <a:spcPct val="130000"/>
              </a:lnSpc>
              <a:spcBef>
                <a:spcPts val="1417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18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点击以编辑提纲文本格式</a:t>
            </a:r>
            <a:endParaRPr lang="en-US" sz="18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864000" lvl="1" indent="-324000">
              <a:lnSpc>
                <a:spcPct val="120000"/>
              </a:lnSpc>
              <a:spcBef>
                <a:spcPts val="1134"/>
              </a:spcBef>
              <a:buClr>
                <a:srgbClr val="000000"/>
              </a:buClr>
              <a:buSzPct val="75000"/>
              <a:buFont typeface="Symbol" charset="2"/>
              <a:buChar char=""/>
              <a:tabLst>
                <a:tab pos="1609560"/>
              </a:tabLst>
            </a:pPr>
            <a:r>
              <a:rPr lang="zh-CN" sz="16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第二提纲级别</a:t>
            </a:r>
            <a:endParaRPr lang="en-US" sz="16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1296000" lvl="2" indent="-288000">
              <a:lnSpc>
                <a:spcPct val="120000"/>
              </a:lnSpc>
              <a:spcBef>
                <a:spcPts val="850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14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第三提纲级别</a:t>
            </a:r>
            <a:endParaRPr lang="en-US" sz="14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1728000" lvl="3" indent="-216000">
              <a:lnSpc>
                <a:spcPct val="120000"/>
              </a:lnSpc>
              <a:spcBef>
                <a:spcPts val="567"/>
              </a:spcBef>
              <a:buClr>
                <a:srgbClr val="000000"/>
              </a:buClr>
              <a:buSzPct val="75000"/>
              <a:buFont typeface="Symbol" charset="2"/>
              <a:buChar char=""/>
              <a:tabLst>
                <a:tab pos="1609560"/>
              </a:tabLst>
            </a:pPr>
            <a:r>
              <a:rPr lang="zh-CN" sz="14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第四提纲级别</a:t>
            </a:r>
            <a:endParaRPr lang="en-US" sz="14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2160000" lvl="4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第五提纲级别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2592000" lvl="5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第六提纲级别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3024000" lvl="6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第七提纲级别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2" r:id="rId1"/>
  </p:sldLayoutIdLst>
  <p:transition/>
  <p:timing/>
  <p:txStyles>
    <p:titleStyle/>
    <p:bodyStyle/>
    <p:otherStyle/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1.xml" /><Relationship Id="rId3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2.xml" /><Relationship Id="rId3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777131012200006054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>
            <a:alphaModFix amt="40000"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2" name="PlaceHolder 1"/>
          <p:cNvSpPr>
            <a:spLocks noGrp="1"/>
          </p:cNvSpPr>
          <p:nvPr>
            <p:ph type="title"/>
          </p:nvPr>
        </p:nvSpPr>
        <p:spPr>
          <a:xfrm>
            <a:off x="791280" y="858600"/>
            <a:ext cx="9798840" cy="257004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b">
            <a:noAutofit/>
          </a:bodyPr>
          <a:lstStyle/>
          <a:p>
            <a:pPr indent="0" algn="ctr" defTabSz="914400">
              <a:lnSpc>
                <a:spcPct val="100000"/>
              </a:lnSpc>
              <a:buNone/>
            </a:pPr>
            <a:r>
              <a:rPr lang="zh-CN" sz="60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内审风控部年度审计总结</a:t>
            </a:r>
            <a:endParaRPr lang="en-US" sz="60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73" name="PlaceHolder 2"/>
          <p:cNvSpPr>
            <a:spLocks noGrp="1"/>
          </p:cNvSpPr>
          <p:nvPr>
            <p:ph type="subTitle" idx="4"/>
          </p:nvPr>
        </p:nvSpPr>
        <p:spPr>
          <a:xfrm>
            <a:off x="1198800" y="3560400"/>
            <a:ext cx="472680" cy="20268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t">
            <a:normAutofit fontScale="37485" lnSpcReduction="20000"/>
          </a:bodyPr>
          <a:lstStyle/>
          <a:p>
            <a:pPr indent="0" algn="ctr" defTabSz="914400">
              <a:lnSpc>
                <a:spcPct val="110000"/>
              </a:lnSpc>
              <a:spcAft>
                <a:spcPts val="1001"/>
              </a:spcAft>
              <a:buNone/>
              <a:tabLst>
                <a:tab pos="0"/>
              </a:tabLst>
            </a:pPr>
            <a:r>
              <a:rPr lang="en-US" sz="2400" b="0" strike="noStrike" spc="199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  <a:ea typeface="微软雅黑"/>
              </a:rPr>
              <a:t> </a:t>
            </a:r>
            <a:endParaRPr lang="en-US" sz="24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74" name="文本框 3"/>
          <p:cNvSpPr/>
          <p:nvPr/>
        </p:nvSpPr>
        <p:spPr>
          <a:xfrm>
            <a:off x="4453200" y="4485600"/>
            <a:ext cx="4063680" cy="11869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spAutoFit/>
          </a:bodyPr>
          <a:lstStyle/>
          <a:p>
            <a:pPr defTabSz="914400">
              <a:lnSpc>
                <a:spcPct val="100000"/>
              </a:lnSpc>
            </a:pPr>
            <a:r>
              <a:rPr lang="zh-CN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制作人：来日方长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00000"/>
              </a:lnSpc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00000"/>
              </a:lnSpc>
            </a:pPr>
            <a:r>
              <a:rPr lang="zh-CN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时    间：</a:t>
            </a:r>
            <a:r>
              <a:rPr lang="en-US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XX</a:t>
            </a:r>
            <a:r>
              <a:rPr lang="zh-CN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年</a:t>
            </a:r>
            <a:r>
              <a:rPr lang="en-US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X</a:t>
            </a:r>
            <a:r>
              <a:rPr lang="zh-CN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月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00000"/>
              </a:lnSpc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>
            <a:alphaModFix amt="40000"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5" name="PlaceHolder 1"/>
          <p:cNvSpPr>
            <a:spLocks noGrp="1"/>
          </p:cNvSpPr>
          <p:nvPr>
            <p:ph type="title" idx="4294967295"/>
          </p:nvPr>
        </p:nvSpPr>
        <p:spPr>
          <a:xfrm>
            <a:off x="5113080" y="969120"/>
            <a:ext cx="1865880" cy="105948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目录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76" name="content"/>
          <p:cNvSpPr/>
          <p:nvPr/>
        </p:nvSpPr>
        <p:spPr>
          <a:xfrm>
            <a:off x="798840" y="2077560"/>
            <a:ext cx="7692120" cy="4260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rmAutofit/>
          </a:bodyPr>
          <a:lstStyle/>
          <a:p>
            <a:r>
              <a:rPr lang="zh-CN" sz="2400" b="0" strike="noStrike" spc="-1">
                <a:solidFill>
                  <a:schemeClr val="accent1"/>
                </a:solidFill>
                <a:latin typeface="微软雅黑"/>
                <a:ea typeface="微软雅黑"/>
              </a:rPr>
              <a:t>第</a:t>
            </a:r>
            <a:r>
              <a:rPr lang="en-US" sz="2400" b="0" strike="noStrike" spc="-1">
                <a:solidFill>
                  <a:schemeClr val="accent1"/>
                </a:solidFill>
                <a:latin typeface="微软雅黑"/>
                <a:ea typeface="微软雅黑"/>
              </a:rPr>
              <a:t>1</a:t>
            </a:r>
            <a:r>
              <a:rPr lang="zh-CN" sz="2400" b="0" strike="noStrike" spc="-1">
                <a:solidFill>
                  <a:schemeClr val="accent1"/>
                </a:solidFill>
                <a:latin typeface="微软雅黑"/>
                <a:ea typeface="微软雅黑"/>
              </a:rPr>
              <a:t>章  项目背景</a:t>
            </a:r>
            <a:endParaRPr lang="en-US" sz="2400" b="0" strike="noStrike" spc="-1">
              <a:solidFill>
                <a:srgbClr val="000000"/>
              </a:solidFill>
              <a:latin typeface="Arial"/>
            </a:endParaRPr>
          </a:p>
          <a:p>
            <a:r>
              <a:rPr lang="zh-CN" sz="2400" b="0" strike="noStrike" spc="-1">
                <a:solidFill>
                  <a:schemeClr val="accent1"/>
                </a:solidFill>
                <a:latin typeface="微软雅黑"/>
                <a:ea typeface="微软雅黑"/>
              </a:rPr>
              <a:t>第</a:t>
            </a:r>
            <a:r>
              <a:rPr lang="en-US" sz="2400" b="0" strike="noStrike" spc="-1">
                <a:solidFill>
                  <a:schemeClr val="accent1"/>
                </a:solidFill>
                <a:latin typeface="微软雅黑"/>
                <a:ea typeface="微软雅黑"/>
              </a:rPr>
              <a:t>2</a:t>
            </a:r>
            <a:r>
              <a:rPr lang="zh-CN" sz="2400" b="0" strike="noStrike" spc="-1">
                <a:solidFill>
                  <a:schemeClr val="accent1"/>
                </a:solidFill>
                <a:latin typeface="微软雅黑"/>
                <a:ea typeface="微软雅黑"/>
              </a:rPr>
              <a:t>章  审计过程</a:t>
            </a:r>
            <a:endParaRPr lang="en-US" sz="2400" b="0" strike="noStrike" spc="-1">
              <a:solidFill>
                <a:srgbClr val="000000"/>
              </a:solidFill>
              <a:latin typeface="Arial"/>
            </a:endParaRPr>
          </a:p>
          <a:p>
            <a:r>
              <a:rPr lang="zh-CN" sz="2400" b="0" strike="noStrike" spc="-1">
                <a:solidFill>
                  <a:schemeClr val="accent1"/>
                </a:solidFill>
                <a:latin typeface="微软雅黑"/>
                <a:ea typeface="微软雅黑"/>
              </a:rPr>
              <a:t>第</a:t>
            </a:r>
            <a:r>
              <a:rPr lang="en-US" sz="2400" b="0" strike="noStrike" spc="-1">
                <a:solidFill>
                  <a:schemeClr val="accent1"/>
                </a:solidFill>
                <a:latin typeface="微软雅黑"/>
                <a:ea typeface="微软雅黑"/>
              </a:rPr>
              <a:t>3</a:t>
            </a:r>
            <a:r>
              <a:rPr lang="zh-CN" sz="2400" b="0" strike="noStrike" spc="-1">
                <a:solidFill>
                  <a:schemeClr val="accent1"/>
                </a:solidFill>
                <a:latin typeface="微软雅黑"/>
                <a:ea typeface="微软雅黑"/>
              </a:rPr>
              <a:t>章  审计成果</a:t>
            </a:r>
            <a:endParaRPr lang="en-US" sz="2400" b="0" strike="noStrike" spc="-1">
              <a:solidFill>
                <a:srgbClr val="000000"/>
              </a:solidFill>
              <a:latin typeface="Arial"/>
            </a:endParaRPr>
          </a:p>
          <a:p>
            <a:r>
              <a:rPr lang="zh-CN" sz="2400" b="0" strike="noStrike" spc="-1">
                <a:solidFill>
                  <a:schemeClr val="accent1"/>
                </a:solidFill>
                <a:latin typeface="微软雅黑"/>
                <a:ea typeface="微软雅黑"/>
              </a:rPr>
              <a:t>第</a:t>
            </a:r>
            <a:r>
              <a:rPr lang="en-US" sz="2400" b="0" strike="noStrike" spc="-1">
                <a:solidFill>
                  <a:schemeClr val="accent1"/>
                </a:solidFill>
                <a:latin typeface="微软雅黑"/>
                <a:ea typeface="微软雅黑"/>
              </a:rPr>
              <a:t>4</a:t>
            </a:r>
            <a:r>
              <a:rPr lang="zh-CN" sz="2400" b="0" strike="noStrike" spc="-1">
                <a:solidFill>
                  <a:schemeClr val="accent1"/>
                </a:solidFill>
                <a:latin typeface="微软雅黑"/>
                <a:ea typeface="微软雅黑"/>
              </a:rPr>
              <a:t>章  成果应用</a:t>
            </a:r>
            <a:endParaRPr lang="en-US" sz="2400" b="0" strike="noStrike" spc="-1">
              <a:solidFill>
                <a:srgbClr val="000000"/>
              </a:solidFill>
              <a:latin typeface="Arial"/>
            </a:endParaRPr>
          </a:p>
          <a:p>
            <a:r>
              <a:rPr lang="zh-CN" sz="2400" b="0" strike="noStrike" spc="-1">
                <a:solidFill>
                  <a:schemeClr val="accent1"/>
                </a:solidFill>
                <a:latin typeface="微软雅黑"/>
                <a:ea typeface="微软雅黑"/>
              </a:rPr>
              <a:t>第</a:t>
            </a:r>
            <a:r>
              <a:rPr lang="en-US" sz="2400" b="0" strike="noStrike" spc="-1">
                <a:solidFill>
                  <a:schemeClr val="accent1"/>
                </a:solidFill>
                <a:latin typeface="微软雅黑"/>
                <a:ea typeface="微软雅黑"/>
              </a:rPr>
              <a:t>5</a:t>
            </a:r>
            <a:r>
              <a:rPr lang="zh-CN" sz="2400" b="0" strike="noStrike" spc="-1">
                <a:solidFill>
                  <a:schemeClr val="accent1"/>
                </a:solidFill>
                <a:latin typeface="微软雅黑"/>
                <a:ea typeface="微软雅黑"/>
              </a:rPr>
              <a:t>章  未来展望</a:t>
            </a:r>
            <a:endParaRPr lang="en-US" sz="24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00000"/>
              </a:lnSpc>
            </a:pPr>
            <a:r>
              <a:rPr lang="zh-CN" sz="2400" b="0" strike="noStrike" spc="-1">
                <a:solidFill>
                  <a:schemeClr val="accent1"/>
                </a:solidFill>
                <a:latin typeface="微软雅黑"/>
                <a:ea typeface="微软雅黑"/>
              </a:rPr>
              <a:t>第</a:t>
            </a:r>
            <a:r>
              <a:rPr lang="en-US" sz="2400" b="0" strike="noStrike" spc="-1">
                <a:solidFill>
                  <a:schemeClr val="accent1"/>
                </a:solidFill>
                <a:latin typeface="微软雅黑"/>
                <a:ea typeface="微软雅黑"/>
              </a:rPr>
              <a:t>6</a:t>
            </a:r>
            <a:r>
              <a:rPr lang="zh-CN" sz="2400" b="0" strike="noStrike" spc="-1">
                <a:solidFill>
                  <a:schemeClr val="accent1"/>
                </a:solidFill>
                <a:latin typeface="微软雅黑"/>
                <a:ea typeface="微软雅黑"/>
              </a:rPr>
              <a:t>章  总结与展望</a:t>
            </a:r>
            <a:endParaRPr lang="en-US" sz="24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>
            <a:alphaModFix amt="40000"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7" name="PlaceHolder 1"/>
          <p:cNvSpPr>
            <a:spLocks noGrp="1"/>
          </p:cNvSpPr>
          <p:nvPr>
            <p:ph/>
          </p:nvPr>
        </p:nvSpPr>
        <p:spPr>
          <a:xfrm>
            <a:off x="299880" y="1488960"/>
            <a:ext cx="6318360" cy="52164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t">
            <a:normAutofit/>
          </a:bodyPr>
          <a:lstStyle/>
          <a:p>
            <a:pPr marL="228600" indent="-228600" defTabSz="914400">
              <a:lnSpc>
                <a:spcPct val="130000"/>
              </a:lnSpc>
              <a:spcAft>
                <a:spcPts val="1001"/>
              </a:spcAft>
              <a:buClr>
                <a:srgbClr val="595959"/>
              </a:buClr>
              <a:buFont typeface="Arial"/>
              <a:buChar char="●"/>
              <a:tabLst>
                <a:tab pos="1609560"/>
              </a:tabLst>
            </a:pPr>
            <a:r>
              <a:rPr lang="en-US" sz="18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  <a:ea typeface="微软雅黑"/>
              </a:rPr>
              <a:t>01</a:t>
            </a:r>
            <a:endParaRPr lang="en-US" sz="18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  <p:sp>
        <p:nvSpPr>
          <p:cNvPr id="78" name="PlaceHolder 2"/>
          <p:cNvSpPr>
            <a:spLocks noGrp="1"/>
          </p:cNvSpPr>
          <p:nvPr>
            <p:ph type="title" idx="4294967295"/>
          </p:nvPr>
        </p:nvSpPr>
        <p:spPr>
          <a:xfrm>
            <a:off x="4093200" y="2085840"/>
            <a:ext cx="6318360" cy="157248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第</a:t>
            </a:r>
            <a:r>
              <a:rPr lang="en-US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1</a:t>
            </a: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章 项目背景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79" name="章节页"/>
          <p:cNvSpPr/>
          <p:nvPr/>
        </p:nvSpPr>
        <p:spPr>
          <a:xfrm>
            <a:off x="857880" y="1252800"/>
            <a:ext cx="1934640" cy="3639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spAutoFit/>
          </a:bodyPr>
          <a:lstStyle/>
          <a:p>
            <a:pPr defTabSz="914400">
              <a:lnSpc>
                <a:spcPct val="100000"/>
              </a:lnSpc>
            </a:pPr>
            <a:r>
              <a:rPr lang="en-US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 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https://d.book118.com/777131012200006054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WPS">
  <a:themeElements>
    <a:clrScheme name="WPS">
      <a:dk1>
        <a:srgbClr val="000000"/>
      </a:dk1>
      <a:lt1>
        <a:srgbClr val="FFFFFF"/>
      </a:lt1>
      <a:dk2>
        <a:srgbClr val="44546A"/>
      </a:dk2>
      <a:lt2>
        <a:srgbClr val="E7E6E6"/>
      </a:lt2>
      <a:accent1>
        <a:srgbClr val="4874CB"/>
      </a:accent1>
      <a:accent2>
        <a:srgbClr val="EE822F"/>
      </a:accent2>
      <a:accent3>
        <a:srgbClr val="F2BA02"/>
      </a:accent3>
      <a:accent4>
        <a:srgbClr val="75BD42"/>
      </a:accent4>
      <a:accent5>
        <a:srgbClr val="30C0B4"/>
      </a:accent5>
      <a:accent6>
        <a:srgbClr val="E54C5E"/>
      </a:accent6>
      <a:hlink>
        <a:srgbClr val="0026E5"/>
      </a:hlink>
      <a:folHlink>
        <a:srgbClr val="7E1FAD"/>
      </a:folHlink>
    </a:clrScheme>
    <a:fontScheme name="WPS">
      <a:majorFont>
        <a:latin typeface="Arial"/>
        <a:ea typeface="微软雅黑"/>
        <a:cs typeface="Arial"/>
      </a:majorFont>
      <a:minorFont>
        <a:latin typeface="Arial"/>
        <a:ea typeface="微软雅黑"/>
        <a:cs typeface="Arial"/>
      </a:minorFont>
    </a:fontScheme>
    <a:fmtScheme>
      <a:fillStyleLst>
        <a:solidFill>
          <a:schemeClr val="phClr"/>
        </a:solidFill>
        <a:gradFill>
          <a:gsLst>
            <a:gs pos="0">
              <a:schemeClr val="phClr">
                <a:lumOff val="17500"/>
              </a:schemeClr>
            </a:gs>
            <a:gs pos="100000">
              <a:schemeClr val="phClr"/>
            </a:gs>
          </a:gsLst>
          <a:lin ang="2700000" scaled="0"/>
        </a:gradFill>
        <a:gradFill>
          <a:gsLst>
            <a:gs pos="0">
              <a:schemeClr val="phClr"/>
            </a:gs>
            <a:gs pos="100000">
              <a:schemeClr val="phClr"/>
            </a:gs>
          </a:gsLst>
          <a:lin ang="2700000" scaled="0"/>
        </a:gradFill>
      </a:fillStyleLst>
      <a:lnStyleLst>
        <a:ln w="12700" cap="flat" cmpd="sng" algn="ctr">
          <a:prstDash val="solid"/>
          <a:miter lim="800000"/>
        </a:ln>
        <a:ln w="12700" cap="flat" cmpd="sng" algn="ctr">
          <a:prstDash val="solid"/>
          <a:miter lim="800000"/>
        </a:ln>
        <a:ln w="12700" cap="flat" cmpd="sng" algn="ctr"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>
            <a:tint val="95000"/>
          </a:schemeClr>
        </a:solidFill>
        <a:gradFill>
          <a:gsLst>
            <a:gs pos="0">
              <a:schemeClr val="phClr">
                <a:tint val="93000"/>
                <a:shade val="98000"/>
                <a:lumMod val="102000"/>
              </a:schemeClr>
            </a:gs>
            <a:gs pos="50000">
              <a:schemeClr val="phClr">
                <a:tint val="98000"/>
                <a:shade val="90000"/>
                <a:lumMod val="103000"/>
              </a:schemeClr>
            </a:gs>
            <a:gs pos="100000">
              <a:schemeClr val="phClr">
                <a:shade val="63000"/>
              </a:schemeClr>
            </a:gs>
          </a:gsLst>
          <a:lin ang="5400000" scaled="0"/>
        </a:gradFill>
      </a:bgFillStyleLst>
    </a:fmtScheme>
  </a:themeElements>
</a:theme>
</file>

<file path=ppt/theme/theme3.xml><?xml version="1.0" encoding="utf-8"?>
<a:theme xmlns:r="http://schemas.openxmlformats.org/officeDocument/2006/relationships" xmlns:a="http://schemas.openxmlformats.org/drawingml/2006/main" name="WPS">
  <a:themeElements>
    <a:clrScheme name="WPS">
      <a:dk1>
        <a:srgbClr val="000000"/>
      </a:dk1>
      <a:lt1>
        <a:srgbClr val="FFFFFF"/>
      </a:lt1>
      <a:dk2>
        <a:srgbClr val="44546A"/>
      </a:dk2>
      <a:lt2>
        <a:srgbClr val="E7E6E6"/>
      </a:lt2>
      <a:accent1>
        <a:srgbClr val="4874CB"/>
      </a:accent1>
      <a:accent2>
        <a:srgbClr val="EE822F"/>
      </a:accent2>
      <a:accent3>
        <a:srgbClr val="F2BA02"/>
      </a:accent3>
      <a:accent4>
        <a:srgbClr val="75BD42"/>
      </a:accent4>
      <a:accent5>
        <a:srgbClr val="30C0B4"/>
      </a:accent5>
      <a:accent6>
        <a:srgbClr val="E54C5E"/>
      </a:accent6>
      <a:hlink>
        <a:srgbClr val="0026E5"/>
      </a:hlink>
      <a:folHlink>
        <a:srgbClr val="7E1FAD"/>
      </a:folHlink>
    </a:clrScheme>
    <a:fontScheme name="WPS">
      <a:majorFont>
        <a:latin typeface="Arial"/>
        <a:ea typeface="微软雅黑"/>
        <a:cs typeface="Arial"/>
      </a:majorFont>
      <a:minorFont>
        <a:latin typeface="Arial"/>
        <a:ea typeface="微软雅黑"/>
        <a:cs typeface="Arial"/>
      </a:minorFont>
    </a:fontScheme>
    <a:fmtScheme>
      <a:fillStyleLst>
        <a:solidFill>
          <a:schemeClr val="phClr"/>
        </a:solidFill>
        <a:gradFill>
          <a:gsLst>
            <a:gs pos="0">
              <a:schemeClr val="phClr">
                <a:lumOff val="17500"/>
              </a:schemeClr>
            </a:gs>
            <a:gs pos="100000">
              <a:schemeClr val="phClr"/>
            </a:gs>
          </a:gsLst>
          <a:lin ang="2700000" scaled="0"/>
        </a:gradFill>
        <a:gradFill>
          <a:gsLst>
            <a:gs pos="0">
              <a:schemeClr val="phClr"/>
            </a:gs>
            <a:gs pos="100000">
              <a:schemeClr val="phClr"/>
            </a:gs>
          </a:gsLst>
          <a:lin ang="2700000" scaled="0"/>
        </a:gradFill>
      </a:fillStyleLst>
      <a:lnStyleLst>
        <a:ln w="12700" cap="flat" cmpd="sng" algn="ctr">
          <a:prstDash val="solid"/>
          <a:miter lim="800000"/>
        </a:ln>
        <a:ln w="12700" cap="flat" cmpd="sng" algn="ctr">
          <a:prstDash val="solid"/>
          <a:miter lim="800000"/>
        </a:ln>
        <a:ln w="12700" cap="flat" cmpd="sng" algn="ctr"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>
            <a:tint val="95000"/>
          </a:schemeClr>
        </a:solidFill>
        <a:gradFill>
          <a:gsLst>
            <a:gs pos="0">
              <a:schemeClr val="phClr">
                <a:tint val="93000"/>
                <a:shade val="98000"/>
                <a:lumMod val="102000"/>
              </a:schemeClr>
            </a:gs>
            <a:gs pos="50000">
              <a:schemeClr val="phClr">
                <a:tint val="98000"/>
                <a:shade val="90000"/>
                <a:lumMod val="103000"/>
              </a:schemeClr>
            </a:gs>
            <a:gs pos="100000">
              <a:schemeClr val="phClr">
                <a:shade val="63000"/>
              </a:schemeClr>
            </a:gs>
          </a:gsLst>
          <a:lin ang="5400000" scaled="0"/>
        </a:gradFill>
      </a:bgFillStyleLst>
    </a:fmtScheme>
  </a:themeElements>
</a:theme>
</file>

<file path=ppt/theme/theme4.xml><?xml version="1.0" encoding="utf-8"?>
<a:theme xmlns:r="http://schemas.openxmlformats.org/officeDocument/2006/relationships" xmlns:a="http://schemas.openxmlformats.org/drawingml/2006/main" name="Office Theme">
  <a:themeElements>
    <a:clrScheme name="LibreOffice">
      <a:dk1>
        <a:srgbClr val="000000"/>
      </a:dk1>
      <a:lt1>
        <a:srgbClr val="FFFFFF"/>
      </a:lt1>
      <a:dk2>
        <a:srgbClr val="000000"/>
      </a:dk2>
      <a:lt2>
        <a:srgbClr val="FFFFFF"/>
      </a:lt2>
      <a:accent1>
        <a:srgbClr val="18A303"/>
      </a:accent1>
      <a:accent2>
        <a:srgbClr val="0369A3"/>
      </a:accent2>
      <a:accent3>
        <a:srgbClr val="A33E03"/>
      </a:accent3>
      <a:accent4>
        <a:srgbClr val="8E03A3"/>
      </a:accent4>
      <a:accent5>
        <a:srgbClr val="C99C00"/>
      </a:accent5>
      <a:accent6>
        <a:srgbClr val="C9211E"/>
      </a:accent6>
      <a:hlink>
        <a:srgbClr val="0000EE"/>
      </a:hlink>
      <a:folHlink>
        <a:srgbClr val="551A8B"/>
      </a:folHlink>
    </a:clrScheme>
    <a:fontScheme name="Office">
      <a:majorFont>
        <a:latin typeface="Arial"/>
        <a:ea typeface="DejaVu Sans"/>
        <a:cs typeface="DejaVu Sans"/>
      </a:majorFont>
      <a:minorFont>
        <a:latin typeface="Arial"/>
        <a:ea typeface="DejaVu Sans"/>
        <a:cs typeface="DejaVu Sans"/>
      </a:minorFont>
    </a:fontScheme>
    <a:fmtScheme>
      <a:fillStyleLst>
        <a:solidFill>
          <a:schemeClr val="phClr"/>
        </a:solidFill>
        <a:solidFill>
          <a:schemeClr val="phClr"/>
        </a:solidFill>
        <a:solidFill>
          <a:schemeClr val="phClr"/>
        </a:solidFill>
      </a:fillStyleLst>
      <a:lnStyleLst>
        <a:ln w="6350" cap="flat" cmpd="sng" algn="ctr">
          <a:prstDash val="solid"/>
          <a:miter/>
        </a:ln>
        <a:ln w="6350" cap="flat" cmpd="sng" algn="ctr">
          <a:prstDash val="solid"/>
          <a:miter/>
        </a:ln>
        <a:ln w="6350" cap="flat" cmpd="sng" algn="ctr">
          <a:prstDash val="solid"/>
          <a:miter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/>
        </a:solidFill>
        <a:solidFill>
          <a:schemeClr val="phClr"/>
        </a:solidFill>
      </a:bgFillStyleLst>
    </a:fmtScheme>
  </a:themeElements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15</Paragraphs>
  <Slides>4</Slides>
  <Notes>2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7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4</vt:i4>
      </vt:variant>
    </vt:vector>
  </HeadingPairs>
  <TitlesOfParts>
    <vt:vector baseType="lpstr" size="12">
      <vt:lpstr>Arial</vt:lpstr>
      <vt:lpstr>Calibri</vt:lpstr>
      <vt:lpstr>微软雅黑</vt:lpstr>
      <vt:lpstr>Times New Roman</vt:lpstr>
      <vt:lpstr>Wingdings</vt:lpstr>
      <vt:lpstr>Symbol</vt:lpstr>
      <vt:lpstr>DejaVu Sans</vt:lpstr>
      <vt:lpstr>Office Theme</vt:lpstr>
      <vt:lpstr>内审风控部年度审计总结</vt:lpstr>
      <vt:lpstr>目录</vt:lpstr>
      <vt:lpstr>第1章 项目背景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2024-09-29T10:42:40.707</cp:lastPrinted>
  <dcterms:created xsi:type="dcterms:W3CDTF">2024-09-29T02:42:40Z</dcterms:created>
  <dcterms:modified xsi:type="dcterms:W3CDTF">2024-09-29T02:42:42Z</dcterms:modified>
</cp:coreProperties>
</file>