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9158F5-6C55-4441-8430-2F01FB912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4E9862-16A6-4F9D-82CA-53988F9C3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FBE5CA-A671-4360-8F07-B2EFF1FD9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B88D9D-2A83-415D-8E62-AF735504A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5F333D-CE6C-4B7E-A080-12AAE85EA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DC8C86-75AD-4309-B962-6D3077314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A1FBFE-F726-4401-9129-5DE95AE5D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B7A3D6-8E94-420D-B353-0A0D71AEF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7BFF27-0668-4FFB-A753-636E47F6F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26BC77-E658-4CC0-90A4-284B903160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A789C2-AAFA-43B2-8E0C-ED40C6E05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713102406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《鐧芥潹绀艰禐》ppt课件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技能提升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课程介绍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497384" y="2173262"/>
            <a:ext cx="3857054" cy="652748"/>
            <a:chOff x="7497384" y="2173262"/>
            <a:chExt cx="3857054" cy="652748"/>
          </a:xfrm>
        </p:grpSpPr>
        <p:sp>
          <p:nvSpPr>
            <p:cNvPr id="3" name="AutoShape 3"/>
            <p:cNvSpPr/>
            <p:nvPr/>
          </p:nvSpPr>
          <p:spPr>
            <a:xfrm>
              <a:off x="7497384" y="2173262"/>
              <a:ext cx="3857054" cy="65274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defRPr/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当前社会对网络安全的需求日益增长，网络安全问题成为国家安全和社会稳定的重大挑战。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683187" y="2173262"/>
            <a:ext cx="652748" cy="652748"/>
            <a:chOff x="6683187" y="2173262"/>
            <a:chExt cx="652748" cy="652748"/>
          </a:xfrm>
        </p:grpSpPr>
        <p:sp>
          <p:nvSpPr>
            <p:cNvPr id="5" name="AutoShape 5"/>
            <p:cNvSpPr/>
            <p:nvPr/>
          </p:nvSpPr>
          <p:spPr>
            <a:xfrm>
              <a:off x="6683187" y="2173262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7" name="Freeform 7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683187" y="3294307"/>
            <a:ext cx="652748" cy="652748"/>
            <a:chOff x="6683187" y="3294307"/>
            <a:chExt cx="652748" cy="652748"/>
          </a:xfrm>
        </p:grpSpPr>
        <p:sp>
          <p:nvSpPr>
            <p:cNvPr id="12" name="AutoShape 12"/>
            <p:cNvSpPr/>
            <p:nvPr/>
          </p:nvSpPr>
          <p:spPr>
            <a:xfrm>
              <a:off x="6683187" y="3294307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4" name="Freeform 14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692712" y="4617091"/>
            <a:ext cx="652748" cy="652748"/>
            <a:chOff x="6692712" y="4617091"/>
            <a:chExt cx="652748" cy="652748"/>
          </a:xfrm>
        </p:grpSpPr>
        <p:sp>
          <p:nvSpPr>
            <p:cNvPr id="19" name="AutoShape 19"/>
            <p:cNvSpPr/>
            <p:nvPr/>
          </p:nvSpPr>
          <p:spPr>
            <a:xfrm>
              <a:off x="6692712" y="4617091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21" name="Freeform 21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3445" r="3445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9957" b="9957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8419" r="8419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2001" b="2001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随着信息技术的发展，网络安全威胁手段不断更新，需要不断更新网络安全技术和防范措施。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针对网络安全问题，政府、企业和个人都需要加强网络安全意识和技能，提高网络安全防范能力。</a:t>
            </a:r>
            <a:endParaRPr lang="en-US" sz="1100"/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掌握网络安全的基本概念、原理和方法。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了解常见的网络安全威胁和攻击手段，掌握防范措施。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提高网络安全意识和技能，能够应对常见的网络安全事件。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514" r="2051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介绍网络安全的基本概念、原理和方法，以及网络安全的重要性。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网络安全概述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介绍常见的网络攻击手段和威胁，如网络钓鱼、恶意软件、勒索软件等。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常见的网络安全威胁和攻击手段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介绍如何采取有效的防护措施，如安装杀毒软件、使用强密码、备份重要数据等。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网络安全防护措施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介绍如何提高网络安全意识和技能，如定期更新操作系统和软件、不随意点击未知链接等。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网络安全意识和技能提高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课程大纲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基础知识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概念定义：对《鐧芥潹绀艰禐》的基本概念进行解释和阐述，帮助学习者明确了解该主题所涉及的核心内容。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鐧芥潹绀艰禐》是近年来新兴起的一种技术，它涉及到多个学科领域，包括计算机科学、数学、物理等。它是一种基于计算机视觉和人工智能技术的自动化检测和处理系统，主要用于对各种图像和视频进行高效、准确的检测和处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概念定义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1" name="Freeform 31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1" name="Freeform 41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1" name="Freeform 51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1" name="Freeform 61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1" name="Freeform 71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Freeform 72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1" name="Freeform 81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0" name="Group 90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1" name="Freeform 91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1" name="Freeform 101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AutoShape 107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0" name="Group 110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1" name="Freeform 111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AutoShape 116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AutoShape 117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0" name="Group 120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1" name="Freeform 121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0" name="Group 130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1" name="Freeform 131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0" name="Group 140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1" name="Freeform 141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0" name="Group 150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1" name="Freeform 151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Freeform 153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AutoShape 156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7" name="AutoShape 157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0" name="Group 160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1" name="Freeform 161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Freeform 162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Freeform 163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0" name="Group 170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1" name="Freeform 171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Freeform 172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Freeform 173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0" name="Group 180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1" name="Freeform 181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Freeform 182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Freeform 183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6" name="AutoShape 186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7" name="AutoShape 187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0" name="Group 190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1" name="Freeform 191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Freeform 192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Freeform 193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6" name="AutoShape 196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7" name="AutoShape 197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0" name="Group 200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1" name="Freeform 201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Freeform 202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Freeform 203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6" name="AutoShape 206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7" name="AutoShape 207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0" name="Group 210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1" name="Freeform 211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Freeform 212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Freeform 213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6" name="AutoShape 216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7" name="AutoShape 217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0" name="Group 220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1" name="Freeform 221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Freeform 222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Freeform 223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Freeform 228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9" name="Group 229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0" name="AutoShape 230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1" name="AutoShape 231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Freeform 236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7" name="Group 237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8" name="AutoShape 238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9" name="AutoShape 239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Freeform 244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5" name="Group 245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6" name="AutoShape 246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7" name="AutoShape 247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Freeform 252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3" name="Group 253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4" name="AutoShape 254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5" name="AutoShape 255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Freeform 260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1" name="Group 261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2" name="AutoShape 262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3" name="AutoShape 263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Freeform 268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9" name="Group 269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0" name="AutoShape 270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1" name="AutoShape 271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Freeform 276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7" name="Group 277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8" name="AutoShape 278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9" name="AutoShape 279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Freeform 284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5" name="Group 285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6" name="AutoShape 286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7" name="AutoShape 287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Freeform 292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3" name="Group 293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4" name="AutoShape 294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5" name="AutoShape 295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Freeform 300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1" name="Group 301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2" name="AutoShape 302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3" name="AutoShape 303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Freeform 308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9" name="Group 309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0" name="AutoShape 310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1" name="AutoShape 311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Freeform 316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7" name="Group 317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8" name="AutoShape 318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9" name="AutoShape 319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Freeform 324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5" name="Group 325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6" name="AutoShape 326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7" name="AutoShape 327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Freeform 332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3" name="Group 333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4" name="AutoShape 334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5" name="AutoShape 335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Freeform 340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1" name="Group 341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2" name="AutoShape 342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3" name="AutoShape 343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Freeform 348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9" name="Group 349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0" name="AutoShape 350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1" name="AutoShape 351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Freeform 356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7" name="Group 357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8" name="AutoShape 358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9" name="AutoShape 359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Freeform 364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5" name="Group 365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6" name="AutoShape 366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7" name="AutoShape 367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Freeform 372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3" name="Group 373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4" name="AutoShape 374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5" name="AutoShape 375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Freeform 380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1" name="Group 381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2" name="AutoShape 382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3" name="AutoShape 383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基础知识的重要性：阐述掌握《鐧芥潹绀艰禐》基础知识对于深入学习该领域以及实际应用的重要性，强调基础知识的支撑作用。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在《鐧芥潹绀艰禐》领域，基础知识是进一步学习、研究和应用的基础。只有掌握了基础知识，才能够更好地理解该领域的核心思想、技术原理和应用方法，从而在实际应用中发挥其价值。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基础知识的重要性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基础知识学习方法：提供学习《鐧芥潹绀艰禐》基础知识的有效途径和方法，帮助学习者快速入门和提高。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学习《鐧芥潹绀艰禐》基础知识需要结合理论和实践，通过阅读权威教材、参加课程培训、参与实践项目等方式进行系统学习和实践。同时，学习者还需要保持学习的持续性和积极性，不断积累和巩固所学知识。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基础知识学习方法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技能提升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https://d.book118.com/777131024062006030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2024-09-02T01:40:48.456</cp:lastPrinted>
  <dcterms:created xsi:type="dcterms:W3CDTF">2024-09-01T17:40:48Z</dcterms:created>
  <dcterms:modified xsi:type="dcterms:W3CDTF">2024-09-01T17:40:50Z</dcterms:modified>
</cp:coreProperties>
</file>