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D31AE-92FB-48A1-BD3B-D882919EB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88FD2-A1C0-488B-816B-66E8D25AF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4F8D6-FF41-4FCE-8205-A5E8756F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09B15-49CA-4D47-A248-973E5EA07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F1CD5-D31F-4B5E-9849-9AB10283B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C0FC1-01A4-4C10-AD16-CF8D483A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9D925B-875D-4D0F-9A6A-48E6BFA87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01CA3-3677-411C-B4A3-7FA76DDB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FAECD-1E7F-497E-9D93-CCADEFB10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35349-88D6-4709-A5E5-F99D8427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53342-9F36-4F30-AD9F-BFACF3A5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103614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HSE管理体系标准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HSE管理体系概述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HSE管理体系核心要素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HSE管理体系实施与运行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HSE管理体系评价与改进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HSE管理体系与其他管理体系的整合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提高企业健康、安全与环境管理水平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HSE管理体系标准旨在帮助企业建立系统化、规范化的健康、安全与环境管理体系，提高企业整体管理水平，确保员工健康与安全，保护环境。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应对法律法规要求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随着国内外对健康、安全与环境方面的法律法规日益严格，企业需要建立符合法律法规要求的HSE管理体系，以规避法律风险。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通过实施HSE管理体系标准，企业可优化资源配置，降低事故风险，提高运营效率，从而实现可持续发展。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HSE管理体系的建立与实施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汇报企业应如何依据HSE管理体系标准建立并实施健康、安全与环境管理体系，包括体系文件的编制、组织结构的调整、资源的配置等。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HSE绩效的监测与评估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阐述企业应如何对HSE绩效进行监测与评估，包括制定绩效指标、建立监测机制、实施定期评估等，以确保HSE管理体系的有效运行。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HSE管理体系的持续改进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介绍企业应如何在HSE管理体系运行过程中发现不足，制定改进措施，实现体系的持续改进，提高企业管理水平。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HSE管理体系是健康（Health）、安全（Safety）和环境（Environment）三位一体的管理体系，旨在通过系统化、规范化的管理方法，降低事故风险，保障员工健康，保护生态环境。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强调事前预防和过程控制，通过风险评估和隐患排查，降低事故发生的可能性。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要求企业全体员工参与HSE管理，形成“人人有责、齐抓共管”的良好氛围。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通过定期审计、检查和评估，不断发现和改进管理中的问题，提升HSE管理水平。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保障员工健康与安全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通过实施HSE管理体系，企业可以建立健全的职业健康和安全管理制度，有效预防和减少工伤事故和职业病的发生，保障员工的生命安全和身体健康。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HSE管理体系要求企业在追求经济效益的同时，注重环境保护和社会责任，有助于企业树立良好的社会形象，提升品牌价值和市场竞争力。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应对法律法规要求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随着国内外对环境保护和职业健康安全方面的法律法规日益严格，实施HSE管理体系有助于企业合规经营，避免因违反法律法规而带来的法律风险和经济损失。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目前国际上广泛认可的HSE管理体系标准包括ISO 45001（职业健康安全管理体系）、ISO 14001（环境管理体系）等。这些标准为企业提供了建立和实施HSE管理体系的框架和方法指导。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也制定了一系列与HSE管理相关的国家标准和行业标准，如《企业安全生产标准化基本规范》、《职业健康安全管理体系要求》等。这些标准结合了我国实际情况和行业特点，为企业开展HSE管理提供了具体要求和实施指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国内外HSE管理体系标准现状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HSE管理体系核心要素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领导层的积极参与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领导层应积极参与HSE管理体系的建立和实施，提供必要的资源和支持。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明确HSE方针和目标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领导层应制定明确的HSE方针和目标，传达给员工和相关方，并确保其得以实现。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展现可见的领导作用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领导层应以身作则，遵守HSE规定，积极参与HSE活动，展现对HSE的重视和承诺。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领导作用与承诺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组织应识别其活动、产品或服务中的危险源和风险，评估其可能性和后果。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识别危险源和风险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针对识别出的风险，组织应制定相应的风险控制措施，确保其得以有效控制。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组织应定期评估其风险管理措施的有效性，持续改进风险管理水平。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持续改进风险管理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组织应确保其活动、产品或服务符合适用的法律法规要求。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组织应关注其相关方（如客户、供应商、社区等）对HSE的要求和期望，并尽力满足。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关注相关方要求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组织应及时获取和更新适用的法律法规和其他要求的信息，确保其始终符合最新要求。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及时获取和更新法规信息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法规和其他要求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分配权限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组织应根据各级管理人员和员工在HSE管理体系中的职责，合理分配相应的权限，确保其能够充分履行职责。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组织应为HSE管理体系的实施提供必要的资源，包括人力、物力、财力等。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明确作用和职责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组织应明确各级管理人员和员工在HSE管理体系中的作用、责任和职责，确保各项工作得以顺利开展。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资源、作用、责任、职责和权限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HSE管理体系实施与运行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制定HSE计划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为实现HSE目标和指标，制定具体的HSE计划，包括时间表、资源需求和责任分配。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风险评估和控制措施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识别潜在的HSE风险，评估其可能性和严重性，并制定控制措施以降低风险。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确定HSE目标和指标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根据公司的HSE政策和战略，制定可衡量和可实现的HSE目标和指标。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https://d.book118.com/777131036140006041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2024-09-14T16:25:23.694</cp:lastPrinted>
  <dcterms:created xsi:type="dcterms:W3CDTF">2024-09-14T08:25:23Z</dcterms:created>
  <dcterms:modified xsi:type="dcterms:W3CDTF">2024-09-14T08:25:25Z</dcterms:modified>
</cp:coreProperties>
</file>