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31A88-D92D-4B04-AE25-E599E59EB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74D32-ECCF-4565-A945-A2631AA3D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55FA9-32C1-4730-BED9-A89A4F20F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FB3516-5C9F-4544-8E3B-AD225FE61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947E18-4513-4EE4-BE0A-C24ACA79D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50A567-A884-45F8-8E27-5DC9F8C94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5C9E81-A6D4-469D-BE20-7BF7AC626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14693-5FF6-4312-A4FE-156C6D2A8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E3941-2779-478D-83F7-D92AAE378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008E4-27A8-474B-9E7D-8617F6782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AC38B-723C-4A6F-B6C7-5CF26676F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3104313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护理人员紧急调配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紧急调配的背景和原因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调配流程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调配中的关键问题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调配效果评估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紧急调配的背景和原因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由于人口老龄化、医疗需求增加等原因，护理人员数量不足，难以满足患者的需求。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599" b="1359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护理人员短缺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如疫情、自然灾害等突发事件，导致护理人员紧缺，需要紧急调配。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突发事件发生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085" b="1208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护理工作需要高度的责任心和专业技能，对护理人员的要求较高，需要具备丰富的临床经验和应对能力。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护理工作特点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在突发事件发生时，需要快速调配护理人员，确保患者得到及时、专业的护理。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平衡人力资源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通过调配护理人员，可以平衡各地区、各医院的护理人力资源，提高整体护理水平。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紧急调配可以确保患者得到专业、高效的护理服务，提高患者的满意度和医疗质量。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调配原因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调配流程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启动调配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判断紧急情况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判断是否需要启动护理人员紧急调配，评估事件严重程度和资源需求。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启动调配机制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一旦确定需要调配，立即启动相应的调配机制，包括内部调配和外部协调。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对现有护理人员、设备、物资等资源进行盘点，了解可用资源情况。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盘点现有资源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根据调配需求，整合和优化现有资源，确保资源的合理配置。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资源整合与优化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根据调配任务和目标，确定所需护理人员的数量、专业和技能要求。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确定人员需求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根据人员需求，选派合适的护理人员并分配任务，确保人员与任务的匹配度。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人员选派与分配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人员分配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根据调配目标和需求，制定详细的调配计划，包括人员、物资、时间等方面的安排。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实施与监控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按照调配计划实施调配，并对实施过程进行监控，及时调整和优化调配方案。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制定调配计划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实施调配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调配中的关键问题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https://d.book118.com/777131043130006032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2024-09-05T16:33:02.317</cp:lastPrinted>
  <dcterms:created xsi:type="dcterms:W3CDTF">2024-09-05T08:33:02Z</dcterms:created>
  <dcterms:modified xsi:type="dcterms:W3CDTF">2024-09-05T08:33:04Z</dcterms:modified>
</cp:coreProperties>
</file>