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6ED3C-40DC-4DE1-9ECA-0141DB091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8B62B-FE9F-4E38-B9F3-D97C5968D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558352-575D-4780-9F97-2C517565F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64C501-F7C5-474A-B110-FE6ECB930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D6C6BA-3252-4340-B0F1-339059107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3FF4BF-7956-42A0-9025-E1DADB041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FD8AD6-6AFB-4A14-B86E-CF049521E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AEE20C-3919-4A0E-96AD-03C09945D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EF49E6-202E-4C20-A8F9-657456D73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5921E-2784-4E84-BBCB-96D8138B7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E026DC-2172-49F9-8784-407079B75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32050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雾化吸入患者的护理查房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雾化吸入患者的护理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雾化吸入操作流程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雾化吸入常见问题与处理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雾化吸入患者的病情监测与效果评估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雾化吸入概述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雾化吸入是一种将药物转化为雾状颗粒的方法，以便患者通过吸入方式进行治疗。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利用高速气流或超声波将药物溶液或粉末分散成微小颗粒，通过呼吸道进入肺部，以达到局部或全身治疗的目的。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慢性阻塞性肺疾病（COPD）、哮喘、支气管炎、肺炎等呼吸系统疾病。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对某些药物过敏、严重心肺功能不全、呼吸道出血等。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雾化吸入的适应症与禁忌症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750" r="18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药物直接作用于病变部位，起效快，剂量小，副作用相对较小。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需要专业操作，设备成本较高，使用不当可能导致呼吸道刺激或感染。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雾化吸入的优缺点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雾化吸入患者的护理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病情状况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认知情况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呼吸道状况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生理状况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675" r="1767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了解患者的疾病类型、病程、治疗情况以及雾化吸入的目的。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评估患者对雾化吸入治疗的认识程度，包括使用的药物、治疗原理、注意事项等。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检查患者的呼吸道通畅程度，有无痰液堵塞、炎症等。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评估患者的年龄、体重、生命体征等，以便选择合适的药物和剂量。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向患者解释雾化吸入治疗的作用原理，以及治疗的目的和效果。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雾化吸入的原理与目的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正确使用方法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自我观察与记录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指导患者正确使用雾化吸入器，包括药物配置、使用时间、频率等。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提醒患者在使用雾化吸入治疗过程中需要注意的事项，如避免过度吸气、避免药物进入眼睛等。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指导患者观察自身症状的变化，记录治疗情况，以便及时调整治疗方案。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患者教育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患者心理护理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关注患者的情绪变化，倾听患者的诉求，给予适当的心理支持和疏导。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向患者介绍雾化吸入治疗的优势和效果，增强患者治疗的信心和配合度。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鼓励家属给予患者关爱和支持，减轻患者的焦虑和恐惧感。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鼓励患者在治疗期间保持社交互动，分散注意力，减轻治疗带来的不适感。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心理疏导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增强信心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家属支持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社交互动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420" r="1542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2377" b="237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观察患者雾化吸入治疗后症状的变化情况，如咳嗽、咳痰、呼吸等。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症状变化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留意患者在使用雾化吸入治疗过程中出现的不良反应，如过敏反应、呼吸急促等。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不良反应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定期监测患者的生命体征，如心率、血压、呼吸频率等。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详细记录患者的治疗情况，包括使用的药物、剂量、使用时间等，以便进行效果评估和调整治疗方案。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治疗记录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患者病情观察与记录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雾化吸入操作流程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https://d.book118.com/777132050036006041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2024-09-13T23:21:16.089</cp:lastPrinted>
  <dcterms:created xsi:type="dcterms:W3CDTF">2024-09-13T15:21:16Z</dcterms:created>
  <dcterms:modified xsi:type="dcterms:W3CDTF">2024-09-13T15:21:18Z</dcterms:modified>
</cp:coreProperties>
</file>