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736E3-46EE-4C3F-AD8B-9CDF43F9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9889C-B9C0-4907-A108-8FEAB43E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D75F8-1A4C-4F46-9DBA-72365FD9A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C74F5-E5E1-4B52-8DED-4E5D78E7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C5D87-97F6-4C9C-B5DD-548F483A1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94E1A-93A7-43BD-97F9-14AA1B56F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B19BF-6883-4669-A313-33048A2EF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94AC5-98DC-4416-90A9-93707D56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3E7D0-8ED7-4EA3-A810-D4975A5C1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F9CAB-53F4-4D4C-B01F-0D09FF93E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FA776-1DD4-48B5-92F7-E8FF447C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2051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答辩PPT范文内容\n## 1.护理行业的发展趋势及前景\n### 1.1护理行业的现状分析\n### 1.2护理行业的发展趋势\n### 1.3护理行业的未来前景及挑战\n## 2.护理专业的核心竞争力\n### 2.1护理专业的技能要求\n### 2.2护理专业的知识体系\n### 2.3护理专业的伦理道德\n## 3.护理答辩的准备与技巧\n### 3.1护理答辩前的准备工作\n### 3.2护理答辩中的技巧运用\n### 3.3护理答辩后的总结与反思\n## 4.护理实践中的案例分析\n### 4.1护理实践中的成功案例分析\n### 4.2护理实践中的失败案例分析\n### 4.3护理实践中的经验教训与改进措施\n## 5.护理教育与培训\n### 5.1护理教育的现状与发展\n### 5.2护理培训的重要性及方法\n### 5.3护理教育与培训的未来发展\n## 6.护理行业的创新与变革\n### 6.1护理行业创新的必要性\n### 6.2护理行业创新的实践案例\n### 6.3护理行业创新的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护理答辩PPT范文内容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护理行业的发展趋势及前景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护理行业人员短缺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随着人口老龄化加剧，护理需求不断增加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护理人员工作量加大，导致人才流失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护理人才培养周期长，供应量不足</a:t>
                </a:r>
                <a:endParaRPr/>
              </a:p>
            </p:txBody>
          </p:sp>
          <p:sp>
            <p:nvSpPr>
              <p:cNvPr id="2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护理行业技能提升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护理人员需要具备较高的专业技能和知识水平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护理技能不断提升，以适应现代医疗技术的发展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护理教育体系和培训体系不断完善，提高护理人员素质</a:t>
                </a:r>
                <a:endParaRPr/>
              </a:p>
            </p:txBody>
          </p:sp>
          <p:sp>
            <p:nvSpPr>
              <p:cNvPr id="2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护理行业待遇问题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护理人员工资待遇相对较低，导致人才流失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护理人员工作压力大，需要提高福利待遇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护理行业需要完善激励机制，提高护理人员工作积极性</a:t>
                </a:r>
                <a:endParaRPr/>
              </a:p>
            </p:txBody>
          </p:sp>
          <p:sp>
            <p:nvSpPr>
              <p:cNvPr id="2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护理行业智能化发展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利用人工智能、物联网等技术，提高护理工作效率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护理信息化发展，实现护理数据共享和远程医疗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智能护理设备的应用，减轻护理人员工作负担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护理行业个性化服务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护理服务需求多样化，需要提供个性化护理服务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护理人员需要具备较高的沟通能力和人文关怀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护理行业需要关注患者需求，提高护理服务质量</a:t>
                </a:r>
                <a:endParaRPr/>
              </a:p>
            </p:txBody>
          </p:sp>
          <p:pic>
            <p:nvPicPr>
              <p:cNvPr id="25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护理行业国际化发展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护理行业与国际接轨，提高护理水平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护理人才国际交流，拓宽护理视野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护理行业需要加强国际交流合作，提升国际竞争力</a:t>
                </a:r>
                <a:endParaRPr/>
              </a:p>
            </p:txBody>
          </p:sp>
          <p:pic>
            <p:nvPicPr>
              <p:cNvPr id="26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护理行业的未来前景及挑战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护理行业前景广阔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随着人口老龄化加剧，护理需求将持续增长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护理行业将与其他行业深度融合，拓展发展空间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护理行业将不断创新，提高护理服务水平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护理人才短缺，需要加大人才培养力度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护理行业待遇问题，需要提高护理人员福利待遇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护理行业服务质量，需要加强行业监管和自律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护理专业的核心竞争力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护理技能</a:t>
                </a:r>
                <a:endParaRPr/>
              </a:p>
            </p:txBody>
          </p:sp>
          <p:sp>
            <p:nvSpPr>
              <p:cNvPr id="2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掌握基本护理技能，如静脉输液、肌肉注射等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掌握临床护理技能，如抢救、监护等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掌握护理管理技能，如护理质量控制、护理团队管理等</a:t>
                </a:r>
                <a:endParaRPr/>
              </a:p>
            </p:txBody>
          </p:sp>
        </p:grpSp>
        <p:grpSp>
          <p:nvGrpSpPr>
            <p:cNvPr id="28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2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具备良好的沟通能力，与患者建立良好的关系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具备良好的团队协作能力，与同事共同完成任务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具备一定的组织协调能力，应对突发情况</a:t>
                </a:r>
                <a:endParaRPr/>
              </a:p>
            </p:txBody>
          </p:sp>
        </p:grpSp>
        <p:grpSp>
          <p:nvGrpSpPr>
            <p:cNvPr id="29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人文关怀</a:t>
                </a:r>
                <a:endParaRPr/>
              </a:p>
            </p:txBody>
          </p:sp>
          <p:sp>
            <p:nvSpPr>
              <p:cNvPr id="2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具备关爱患者的心态，关注患者需求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具备尊重患者的权利，保护患者隐私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具备一定的心理疏导能力，帮助患者调整心态</a:t>
                </a:r>
                <a:endParaRPr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掌握护理学基本原理，如护理伦理、护理心理等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掌握临床护理理论，如内科护理、外科护理等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掌握护理管理理论，如护理质量管理、护理人力资源管理 等</a:t>
                </a:r>
                <a:endParaRPr/>
              </a:p>
            </p:txBody>
          </p:sp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endParaRPr/>
              </a:p>
            </p:txBody>
          </p:sp>
        </p:grpSp>
        <p:grpSp>
          <p:nvGrpSpPr>
            <p:cNvPr id="30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具备临床护理实践经验，能够独立处理护理问题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具备护理教育实践经验，能够进行护理教学和指导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具备护理管理实践经验，能够进行护理管理和团队建设</a:t>
                </a:r>
                <a:endParaRPr/>
              </a:p>
            </p:txBody>
          </p:sp>
          <p:sp>
            <p:nvSpPr>
              <p:cNvPr id="3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</a:t>
                </a:r>
                <a:endParaRPr/>
              </a:p>
            </p:txBody>
          </p:sp>
        </p:grpSp>
        <p:grpSp>
          <p:nvGrpSpPr>
            <p:cNvPr id="30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具备一定的护理研究能力，能够开展护理科研工作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掌握护理研究方法和技巧，能够撰写护理论文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关注护理行业发展动态，能够进行护理知识更新</a:t>
                </a:r>
                <a:endParaRPr/>
              </a:p>
            </p:txBody>
          </p:sp>
          <p:sp>
            <p:nvSpPr>
              <p:cNvPr id="3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</a:t>
                </a:r>
                <a:endParaRPr/>
              </a:p>
            </p:txBody>
          </p:sp>
        </p:grpSp>
      </p:grpSp>
      <p:pic>
        <p:nvPicPr>
          <p:cNvPr id="30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护理专业的知识体系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endParaRPr/>
              </a:p>
            </p:txBody>
          </p:sp>
          <p:sp>
            <p:nvSpPr>
              <p:cNvPr id="3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树立正确的护理伦理观念，尊重患者权益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遵守护理伦理规范，保守患者隐私和秘密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具备良好的护理道德品质，爱岗敬业、无私奉献</a:t>
                </a:r>
                <a:endParaRPr/>
              </a:p>
            </p:txBody>
          </p:sp>
        </p:grpSp>
        <p:grpSp>
          <p:nvGrpSpPr>
            <p:cNvPr id="31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</a:t>
                </a:r>
                <a:endParaRPr/>
              </a:p>
            </p:txBody>
          </p:sp>
          <p:sp>
            <p:nvSpPr>
              <p:cNvPr id="3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了解护理相关法律法规，依法执业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掌握护理纠纷处理方法，维护患者和自身权益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具备一定的法律意识，防范护理法律风险</a:t>
                </a:r>
                <a:endParaRPr/>
              </a:p>
            </p:txBody>
          </p:sp>
        </p:grpSp>
        <p:grpSp>
          <p:nvGrpSpPr>
            <p:cNvPr id="32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护理职业道德</a:t>
                </a:r>
                <a:endParaRPr/>
              </a:p>
            </p:txBody>
          </p:sp>
          <p:sp>
            <p:nvSpPr>
              <p:cNvPr id="3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树立正确的护理职业道德观念，关爱患者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具备良好的护理职业行为，严格遵守护理规范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关注护理行业发展，提升护理职业素养</a:t>
                </a:r>
                <a:endParaRPr/>
              </a:p>
            </p:txBody>
          </p:sp>
        </p:grpSp>
      </p:grpSp>
      <p:pic>
        <p:nvPicPr>
          <p:cNvPr id="32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护理专业的伦理道德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护理答辩的准备与技巧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了解答辩要求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查阅答辩相关资料，了解答辩要求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了解答辩流程，做好时间安排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了解答辩评委，了解评委喜好和评价标准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准备答辩材料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准备好答辩PPT，简洁明了地展示答辩内容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准备答辩提纲，梳理答辩思路和要点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准备答辩案例，以便在答辩过程中举例说明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锻炼答辩技巧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多参加答辩练习，提高答辩表达能力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学会用简洁明了的语言回答问题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注意答辩礼仪，展示良好的职业形象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护理答辩前的准备工作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突出答辩重点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在答辩过程中，突出自己的优势和亮点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针对答辩问题，有针对性地回答问题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注意时间控制，避免答辩时间过长或过短</a:t>
                </a:r>
                <a:endParaRPr/>
              </a:p>
            </p:txBody>
          </p:sp>
          <p:sp>
            <p:nvSpPr>
              <p:cNvPr id="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保持自信和冷静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在答辩过程中，保持自信和冷静，避免紧张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遇到不会回答的问题，要学会迂回，避免尴尬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在答辩过程中，保持谦逊和尊重，尊重评委和听众</a:t>
                </a:r>
                <a:endParaRPr/>
              </a:p>
            </p:txBody>
          </p:sp>
          <p:sp>
            <p:nvSpPr>
              <p:cNvPr id="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与评委互动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在答辩过程中，与评委进行适当的互动，增加答辩效果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针对评委的问题，进行深入的思考和回答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在答辩过程中，展示自己的沟通能力和应变能力</a:t>
                </a:r>
                <a:endParaRPr/>
              </a:p>
            </p:txBody>
          </p:sp>
          <p:sp>
            <p:nvSpPr>
              <p:cNvPr id="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护理答辩中的技巧运用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在答辩结束后，对答辩过程进行总结，分析自己的优点和不足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总结答辩中的经验和教训，为下次答辩做好准备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与答辩同伴交流，分享答辩经验和心得</a:t>
                </a:r>
                <a:endParaRPr/>
              </a:p>
            </p:txBody>
          </p:sp>
          <p:sp>
            <p:nvSpPr>
              <p:cNvPr id="4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总结答辩经验</a:t>
                </a:r>
                <a:endParaRPr/>
              </a:p>
            </p:txBody>
          </p:sp>
        </p:grpSp>
        <p:grpSp>
          <p:nvGrpSpPr>
            <p:cNvPr id="4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反思答辩过程</a:t>
                </a:r>
                <a:endParaRPr/>
              </a:p>
            </p:txBody>
          </p:sp>
          <p:sp>
            <p:nvSpPr>
              <p:cNvPr id="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反思答辩过程中的问题，找出自己的不足之处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分析答辩失败的原因，以便改进和提高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针对答辩中的问题，进行有针对性的学习和提高</a:t>
                </a:r>
                <a:endParaRPr/>
              </a:p>
            </p:txBody>
          </p:sp>
        </p:grpSp>
        <p:grpSp>
          <p:nvGrpSpPr>
            <p:cNvPr id="5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提高答辩能力</a:t>
                </a:r>
                <a:endParaRPr/>
              </a:p>
            </p:txBody>
          </p:sp>
          <p:sp>
            <p:nvSpPr>
              <p:cNvPr id="5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通过答辩反思，提高自己的答辩能力和技巧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多参加答辩活动，积累答辩经验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注重平时学习和积累，提高自己的综合素质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护理答辩后的总结与反思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https://d.book118.com/777132051115006042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护理答辩PPT范文内容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2024-09-15T23:58:31.218</cp:lastPrinted>
  <dcterms:created xsi:type="dcterms:W3CDTF">2024-09-15T15:58:31Z</dcterms:created>
  <dcterms:modified xsi:type="dcterms:W3CDTF">2024-09-15T15:58:33Z</dcterms:modified>
</cp:coreProperties>
</file>