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BBED6-6DBC-407D-8EE2-6CDB4E760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B8671-C516-4893-AD5E-C4AD21A5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3764-F70B-42E0-B386-E3500DD9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CE996-D074-4990-99A6-BAB859E6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C380D-8D2B-4DA3-A5CE-8AD527845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92B40-FC14-42DF-91A5-1FBB8E3E7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0DB75-D94B-49D9-9A5E-63CAC412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AFE73-F65A-4C39-B0F7-8B9D6E55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13692-7E28-4C09-9D30-43A9A627A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73C7B-D6EB-4E02-92DC-A74142F0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7E1B1-B0E1-4811-9995-0A53BD1B2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3051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环境保护行业操作规范与验收标准培训课件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总结回顾与课程评价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8294" r="3829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环境保护行业现状及发展趋势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环保行业市场规模不断扩大，产业链日趋完善。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环保技术不断创新，推动行业向高质量发展。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环保政策持续加强，企业环保投入逐年增加。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公众环保意识提高，环保行业社会关注度提升。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环境保护法、大气污染防治法、水污染防治法等法律法规，以及环境影响评价、排污许可等制度。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各地结合实际制定地方性法规、规章和规范性文件，加强环保执法和监管。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包括环境质量标准、污染物排放标准、环保设备标准等，是环保行业发展的重要支撑。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政策法规及标准体系解读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32" r="13332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企业应严格遵守环保法律法规，积极履行环保责任。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加强环保投入，采用先进的环保技术和设备，降低污染物排放。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推行清洁生产，提高资源利用效率，减少对环境的影响。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加强环境信息公开，接受社会监督，树立良好企业形象。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企业责任与社会担当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操作规范与流程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通过现场调查、资料收集等方式，识别出主要的污染源及其排放特征。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采用定量或半定量的方法，对污染源的排放强度、影响范围等进行评估，为后续治理提供依据。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根据污染源评估结果，选择合适的治理技术，并按照相关规范进行设施设计、施工和调试。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建立健全的运行管理制度，确保治理设施的正常运行和污染物的稳定达标排放。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治理设施建设与运行管理要求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运行管理要求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治理设施建设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采用在线监测或定期监测的方式，对污染源排放的污染物进行实时监测和数据记录。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数据报告制度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按照相关要求，定期向环保部门提交排放监测数据报告，接受监督和检查。同时，企业内部也应建立数据报告制度，及时掌握污染治理情况。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排放监测与数据报告制度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验收标准与程序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验收前准备工作及资料整理要求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了解验收标准和程序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熟悉国家和地方相关法规、标准、规范，以及项目可行性研究报告、初步设计文件等。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整理项目资料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收集并整理项目相关的批文、合同、图纸、变更文件、检测报告等资料。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编制验收计划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根据项目特点和实际情况，编制详细的验收计划，明确验收时间、地点、人员、物资等安排。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包括项目建设地点、规模、工艺、设备、环保设施等方面是否符合批准的设计文件和有关标准。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采用听取汇报、查阅资料、现场踏勘、座谈交流等方式进行核查。对关键部位和隐蔽工程，应当进行拍照或录像。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核查人员应当认真履行职责，严格遵守工作纪律，确保核查结果的真实性和客观性。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现场核查内容及方法论述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https://d.book118.com/777133051101006036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2024-09-11T11:33:54.064</cp:lastPrinted>
  <dcterms:created xsi:type="dcterms:W3CDTF">2024-09-11T03:33:54Z</dcterms:created>
  <dcterms:modified xsi:type="dcterms:W3CDTF">2024-09-11T03:33:56Z</dcterms:modified>
</cp:coreProperties>
</file>