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75514-E4A8-47C1-B69F-042214CE4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4AB8F-271A-41F7-B00D-D5E9055C9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7CAED-6AA1-41C9-8DB7-C37ADE8B4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523DD-72CA-4B86-9C55-EC6170E49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C890E2-F9A5-443D-A92F-2BBFFF127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D7B1FB-A514-40EE-81D6-B60B48491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6EAF84-BF86-4814-9291-87C3E0D07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6E164-CEDB-43C5-B428-097FFB665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B8F49-2473-470D-8E5E-3FF3CFD5F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40DED-4E82-471B-84A4-F838DDEDB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C39A6-8AF8-4713-A33A-D0D085D3F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3306406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主要资产质量问题分析报告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主要资产类型及质量问题概述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质量问题影响评估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分析公司当前主要资产存在的质量问题，为管理层提供决策依据，优化资产质量管理。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随着公司业务规模不断扩大，资产种类和数量日益增多，资产质量问题逐渐凸显，亟需进行全面、系统的分析。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报告范围及对象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本报告涵盖公司所有主要资产，包括固定资产、流动资产、无形资产等。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针对各类资产的质量问题进行分析，如设备老化、存货积压、知识产权侵权等。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数据来源与分析方法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采用公司内部数据、市场调研数据、行业报告等多种数据来源，确保数据真实、可靠。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运用统计分析、比较分析、趋势分析等多种方法，对资产质量问题进行深入剖析。同时，结合公司实际情况，采用定性与定量相结合的分析方式，确保分析结果准确、全面。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主要资产类型及质量问题概述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部分设备使用时间过长，导致性能下降、维修成本增加。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技术落后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某些固定资产所采用的技术已过时，无法满足当前生产需求。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资产管理不善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固定资产登记、盘点、报废等管理流程存在漏洞，导致资产流失或账实不符。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固定资产类质量问题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部分产品因市场需求变化或生产计划调整而积压，占用大量资金。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存货积压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部分客户信用状况恶化，导致应收账款无法按时收回。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应收账款难以收回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企业现金流入流出不平衡，可能导致资金短缺或闲置。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现金管理不当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流动资产类质量问题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专利权纠纷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部分无形资产涉及专利权等知识产权纠纷，影响企业声誉和正常经营。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技术秘密泄露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企业内部技术秘密泄露，可能导致核心技术流失和竞争优势丧失。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商标被侵权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企业商标被他人非法使用或注册，损害企业形象和市场竞争力。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无形资产类质量问题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抵押资产价值贬损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部分抵押资产因市场变化或评估不准确而价值贬损，影响企业融资能力。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部分长期股权投资项目存在经营风险或市场风险，可能导致投资损失。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在建工程延期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部分在建工程项目因各种原因导致进度延期，增加企业成本和风险。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其他资产类质量问题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供应商选择不当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对供应商资质、能力和信誉度评估不足，导致采购了质量不稳定的原材料或零部件。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采购过程控制不严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缺乏严格的采购流程和检验标准，导致不合格品流入生产环节。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供应商管理不善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对供应商缺乏有效的管理和监督，导致供应商质量水平下降。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采购环节原因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生产工艺不合理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生产工艺设计不科学、不合理，导致产品质量不稳定。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操作人员技能不足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操作人员技能水平不足，缺乏必要的培训和指导，导致产品质量问题频发。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设备维护不到位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生产设备缺乏定期维护和保养，导致设备性能下降，影响产品质量。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生产制造环节原因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仓库环境潮湿、温度过高或过低等，导致产品受潮、霉变或损坏。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仓储条件不良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产品在运输过程中受到挤压、碰撞或振动等，导致产品损坏或性能下降。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物流运输不当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库存物资缺乏有效的管理和分类存储，导致过期、变质或损坏的物资被误用。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库存管理不善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仓储物流环节原因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https://d.book118.com/777133064065006053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2024-09-27T07:13:58.360</cp:lastPrinted>
  <dcterms:created xsi:type="dcterms:W3CDTF">2024-09-26T23:13:58Z</dcterms:created>
  <dcterms:modified xsi:type="dcterms:W3CDTF">2024-09-26T23:14:00Z</dcterms:modified>
</cp:coreProperties>
</file>