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B4261-AB8A-469D-B2E4-834F91BC5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A732E-D544-484C-BAB8-2051AE067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449DA-C845-4466-B06F-A2199F4D0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CE240-6032-4204-ACEC-D1A7F857F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84333D-0B22-4177-B96E-4CC84FAAF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4112F7-3D1C-4FD1-873F-1B36FB831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F6FD50-26A3-4323-BA47-EB79D49D5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1A164-EEF8-4620-B0B2-BC8587AB2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249B8-CE5D-48B0-9C9E-6DACC7443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A0193-F6CD-4C32-823C-CB5773D7C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770B4-75DF-4AE7-BE92-099FDE0DE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360051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区护理家庭健康护理\n## 1.社区护理与家庭健康护理的基本概念与重要性\n### 1.1社区护理的定义、服务范围及目标人群\n### 1.2家庭健康护理的定义、服务范围及目标人群\n### 1.3社区护理与家庭健康护理在健康管理中的作用\n## 2.社区护理家庭健康护理的服务内容与方法\n### 2.1社区护理家庭健康护理的基本服务内容\n### 2.2社区护理家庭健康护理的服务方法与技术\n### 2.3社区护理家庭健康护理的服务流程与规范\n## 3.社区护理家庭健康护理的人力资源与管理\n### 3.1社区护理家庭健康护理的人力资源配置\n### 3.2社区护理家庭健康护理的人员培训与考核\n### 3.3社区护理家庭健康护理的人力资源管理策略\n## 4.社区护理家庭健康护理的质量控制与评估\n### 4.1社区护理家庭健康护理的质量控制标准与方法\n### 4.2社区护理家庭健康护理的质量评估与持续改进\n### 4.3社区护理家庭健康护理的质量控制与评估案例分析\n## 5.社区护理家庭健康护理的实践案例与经验分享\n### 5.1成功的社区护理家庭健康护理实践案例分析\n### 5.2社区护理家庭健康护理的经验教训与改进措施\n### 5.3社区护理家庭健康护理的未来发展趋势与挑战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社区护理家庭健康护理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社区护理与家庭健康护理的基本概念与重要性</a:t>
            </a:r>
            <a:endParaRPr/>
          </a:p>
        </p:txBody>
      </p:sp>
      <p:sp>
        <p:nvSpPr>
          <p:cNvPr id="9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社区护理是指在社区范围内为居民提供综合性、连续性的护理服务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服务范围包括：基本医疗护理、预防保健、康复护理、心理护理等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目标人群包括：老年人、慢性病患者、残疾人、孕妇、儿童等特殊人群</a:t>
                </a:r>
                <a:endParaRPr/>
              </a:p>
            </p:txBody>
          </p:sp>
        </p:grpSp>
        <p:grpSp>
          <p:nvGrpSpPr>
            <p:cNvPr id="11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社区护理的核心理念是以家庭为中心，关注家庭健康需求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提供家庭健康教育和指导，提高家庭自我护理能力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强调家庭在健康管理中的重要作用，促进家庭成员之间的互助和支持</a:t>
                </a:r>
                <a:endParaRPr/>
              </a:p>
            </p:txBody>
          </p:sp>
        </p:grpSp>
        <p:grpSp>
          <p:nvGrpSpPr>
            <p:cNvPr id="12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社区护理的重要性体现在：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提高居民的健康水平和生活质量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减轻家庭和社会的医疗负担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促进社会和谐与稳定</a:t>
                </a:r>
                <a:endParaRPr/>
              </a:p>
            </p:txBody>
          </p:sp>
        </p:grpSp>
      </p:grp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社区护理的定义、服务范围及目标人群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家庭健康护理是指在家庭环境中为家庭成员提供个性化、综合性的护理服务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服务范围包括：基本生活照顾、健康护理、康复训练、心理关爱等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目标人群包括：老年人、慢性病患者、残疾人、孕妇、儿童等特殊人群</a:t>
                </a:r>
                <a:endParaRPr/>
              </a:p>
            </p:txBody>
          </p:sp>
        </p:grpSp>
        <p:grpSp>
          <p:nvGrpSpPr>
            <p:cNvPr id="13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家庭健康护理的核心理念是以家庭为中心，关注家庭成员的健康需求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提供个性化的健康护理计划，满足家庭成员不同的健康需求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强调家庭成员之间的互助和支持，提高家庭凝聚力</a:t>
                </a:r>
                <a:endParaRPr/>
              </a:p>
            </p:txBody>
          </p:sp>
        </p:grpSp>
        <p:grpSp>
          <p:nvGrpSpPr>
            <p:cNvPr id="13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家庭健康护理的重要性体现在：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提高家庭成员的健康水平和生活质量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减轻家庭和社会的医疗负担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促进家庭和谐与稳定</a:t>
                </a:r>
                <a:endParaRPr/>
              </a:p>
            </p:txBody>
          </p:sp>
        </p:grpSp>
      </p:grp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家庭健康护理的定义、服务范围及目标人群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社区护理与家庭健康护理在健康管理中发挥着相互补充、相互促进的作用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社区护理为家庭健康护理提供了专业支持和资源保障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家庭健康护理为社区护理提供了有效的补充和完善</a:t>
                </a:r>
                <a:endParaRPr/>
              </a:p>
            </p:txBody>
          </p:sp>
        </p:grpSp>
        <p:grpSp>
          <p:nvGrpSpPr>
            <p:cNvPr id="14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社区护理与家庭健康护理的结合，形成了全方位的健康管理网络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社区护理侧重于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群体性、普遍性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的健康问题，提供基本的健康管理服务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家庭健康护理侧重于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个性化、特殊性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的健康问题，提供针对性的健康管理服务</a:t>
                </a:r>
                <a:endParaRPr/>
              </a:p>
            </p:txBody>
          </p:sp>
        </p:grpSp>
        <p:grpSp>
          <p:nvGrpSpPr>
            <p:cNvPr id="14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社区护理与家庭健康护理在健康管理中的作用体现在：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提高健康管理服务的覆盖面和有效性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促进健康资源的合理配置和利用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提高居民的健康素养和自我管理能力</a:t>
                </a:r>
                <a:endParaRPr/>
              </a:p>
            </p:txBody>
          </p:sp>
        </p:grpSp>
      </p:grpSp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社区护理与家庭健康护理在健康管理中的作用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社区护理家庭健康护理的服务内容与方法</a:t>
            </a:r>
            <a:endParaRPr/>
          </a:p>
        </p:txBody>
      </p:sp>
      <p:sp>
        <p:nvSpPr>
          <p:cNvPr id="15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5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社区护理家庭健康护理的基本服务内容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社区护理家庭健康护理的基本服务内容包括：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健康教育与指导：提供健康知识普及、健康行为指导等服务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健康监测与评估：定期进行健康检查、评估家庭成员的健康状况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个性化护理计划：根据家庭成员的健康需求，制定个性化的护理计划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康复训练与心理关爱：提供康复训练、心理疏导等服务，促进家庭成员的身心健康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社区护理家庭健康护理服务内容的制定，需要充分考虑家庭成员的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年龄、性别、健康状况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等因素，以及家庭的生活环境、经济条件等背景信息。</a:t>
            </a:r>
            <a:endParaRPr/>
          </a:p>
        </p:txBody>
      </p:sp>
      <p:cxnSp>
        <p:nvCxnSpPr>
          <p:cNvPr id="15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社区护理家庭健康护理的服务方法包括：</a:t>
                </a:r>
                <a:endParaRPr/>
              </a:p>
            </p:txBody>
          </p:sp>
          <p:sp>
            <p:nvSpPr>
              <p:cNvPr id="1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家庭访视：定期到家庭成员家中进行访视，提供个性化的护理服务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电话指导：通过电话为家庭成员提供健康咨询、指导等服务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网络服务：利用网络平台，为家庭成员提供健康信息、在线咨询等服务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社区活动：组织健康讲座、健身活动等形式，提高家庭成员的健康意识和参与度</a:t>
                </a:r>
                <a:endParaRPr/>
              </a:p>
            </p:txBody>
          </p:sp>
          <p:sp>
            <p:nvSpPr>
              <p:cNvPr id="1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社区护理家庭健康护理的服务技术包括：</a:t>
                </a:r>
                <a:endParaRPr/>
              </a:p>
            </p:txBody>
          </p:sp>
          <p:sp>
            <p:nvSpPr>
              <p:cNvPr id="1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健康管理软件：利用健康管理软件，进行家庭成员的健康数据收集和分析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康复辅助器具：提供康复辅助器具，帮助家庭成员进行康复训练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心理干预技术：运用心理干预技术，为家庭成员提供心理疏导和支持</a:t>
                </a:r>
                <a:endParaRPr/>
              </a:p>
            </p:txBody>
          </p:sp>
          <p:sp>
            <p:nvSpPr>
              <p:cNvPr id="1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社区护理家庭健康护理的服务方法与技术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社区护理家庭健康护理的服务流程包括：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健康需求评估：评估家庭成员的健康需求，确定服务内容和目标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服务计划制定：根据健康需求评估结果，制定个性化的服务计划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服务执行与监控：按照服务计划，执行护理服务，并监控服务效果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服务效果评估：评估护理服务的效果，根据评估结果调整服务计划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社区护理家庭健康护理的服务规范包括：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服务态度规范：保持热情、耐心、周到的服务态度，尊重家庭成员的隐私和权益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服务质量规范：提供专业、规范的护理服务，确保服务质量和效果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服务安全规范：遵循医疗护理安全规范，确保家庭成员的安全和健康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社区护理家庭健康护理的服务流程与规范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社区护理家庭健康护理的人力资源与管理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社区护理家庭健康护理的人力资源配置需要充分考虑服务需求、服务能力、服务覆盖范围等因素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根据服务需求，合理配置护理人员的人数和类型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根据服务能力，选拔和培训合格的护理人员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根据服务覆盖范围，合理设置护理服务站点和配置服务设备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社区护理家庭健康护理的人力资源配置策略包括：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引进专业人才：引进具有专业背景和经验的护理人员，提高服务质量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培训现有人员：加强现有护理人员的培训，提高服务能力和技术水平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兼职与志愿者：利用兼职人员和志愿者，补充人力资源，扩大服务覆盖范围</a:t>
                </a:r>
                <a:endParaRPr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社区护理家庭健康护理的人力资源配置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https://d.book118.com/777136005115006042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社区护理家庭健康护理</vt:lpstr>
      <vt:lpstr>社区护理与家庭健康护理的基本概念与重要性</vt:lpstr>
      <vt:lpstr>PowerPoint Presentation</vt:lpstr>
      <vt:lpstr>PowerPoint Presentation</vt:lpstr>
      <vt:lpstr>PowerPoint Presentation</vt:lpstr>
      <vt:lpstr>社区护理家庭健康护理的服务内容与方法</vt:lpstr>
      <vt:lpstr>PowerPoint Presentation</vt:lpstr>
      <vt:lpstr>PowerPoint Presentation</vt:lpstr>
      <vt:lpstr>PowerPoint Presentation</vt:lpstr>
      <vt:lpstr>社区护理家庭健康护理的人力资源与管理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2024-09-16T00:00:35.496</cp:lastPrinted>
  <dcterms:created xsi:type="dcterms:W3CDTF">2024-09-15T16:00:35Z</dcterms:created>
  <dcterms:modified xsi:type="dcterms:W3CDTF">2024-09-15T16:00:37Z</dcterms:modified>
</cp:coreProperties>
</file>