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7256A7-46D9-4E93-B28D-15210EFCD8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C63E2C-4850-44CF-B406-864A592ED9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507E20-7593-45A8-9052-F22C463BBA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2E8D34-E3FD-424B-B8D4-7BED92B95B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277F8BC-7152-4D2A-8AC3-EF6E09AA98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4E2F80-484F-468A-A89C-CED3A0D69D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D83E37-9599-43D0-BB1C-C2F8D413A8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428418-35C8-4708-8703-717ED09012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9DB19D-45F1-437E-A0D4-12BCFE2787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06FA62-948E-4964-8CA2-E195F15AB1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785A02-7EF1-456F-8F5D-0BA614A2B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7136006113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课程资源运营推广方案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7" name="Freeform 7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4" name="Freeform 4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9" name="TextBox 9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课程资源概述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推广渠道拓展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用户获取与留存策略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品牌建设与口碑传播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效果评估与持续改进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课程资源概述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https://d.book118.com/777136006113006043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2024-09-17T10:25:06.659</cp:lastPrinted>
  <dcterms:created xsi:type="dcterms:W3CDTF">2024-09-17T02:25:06Z</dcterms:created>
  <dcterms:modified xsi:type="dcterms:W3CDTF">2024-09-17T02:25:08Z</dcterms:modified>
</cp:coreProperties>
</file>