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FA3B2-7F65-4E55-8FA3-F3844C7B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00C04-7B95-4710-B729-D24F57CA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06809-A00B-49DA-B265-B5E2F619C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8DDB0-33EF-48EA-B79B-B4FFB216E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AD10B3-EA20-4DE1-994D-3677F17E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C105F-A059-4FAE-A8DC-E5FE7A3F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5ACD3-9DD3-4253-985A-A10D640F3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A7848-C002-410A-BE34-CA0236FD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B4124-1A52-412B-9F9A-79EFEFC7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A6BF0-BEE9-4B0A-9398-1AE59FAD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E10EB-425F-4129-B645-2C092167C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6061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现代诗词鉴赏与表达技巧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诗词鉴赏的基本方法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现代诗词的表达技巧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现代诗词鉴赏实例分析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提高现代诗词鉴赏能力的途径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现代诗词作为中华文化的重要组成部分，通过鉴赏与表达技巧的学习，有助于传承和弘扬中华优秀传统文化。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提高审美能力和文学素养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现代诗词鉴赏能够培养读者的审美能力和文学素养，提升对文学作品的感受力、理解力和判断力。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探索诗词创作规律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通过学习和分析现代诗词的表达技巧，可以深入了解诗词创作的内在规律，为个人的诗词创作提供借鉴和启示。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拓展文化视野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现代诗词鉴赏能够引导读者走进诗人的内心世界，感受诗人的情感、思想和艺术追求，从而拓展自己的文化视野。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激发创作灵感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通过鉴赏不同类型的现代诗词作品，可以激发读者的创作灵感，培养创新思维和想象力。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现代诗词鉴赏不仅有助于理解诗人的表达技巧，还能够引导读者学习和掌握各种表达手法，提高自己的表达能力。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诗词鉴赏的重要性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现代诗词是指近现代以来，以现代汉语为基础，吸收古代诗词传统，借鉴外来诗歌形式，表达现代人思想感情和审美追求的诗歌作品。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现代诗词在形式上更加自由灵活，不受古代诗词格律的限制，可以运用各种现代修辞手法和语言技巧。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现代诗词的定义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语言现代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现代诗词运用现代汉语，表达现代人的思想感情和审美追求，语言更加贴近现实，富有时代感。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形式自由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现代诗词在形式上更加自由灵活，可以不受古代诗词格律的限制，自由运用各种诗歌形式。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意象丰富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现代诗词注重意象的营造和表达，通过生动的意象来表现诗人的内心世界和对外部世界的感受。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抒情性强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现代诗词注重情感的抒发和表达，通过诗歌来表达诗人的思想感情和对生活的感悟。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现代诗词的特点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按形式分类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现代诗词可以分为自由诗、格律诗、散文诗等类型，其中自由诗是现代诗词的主要形式。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按风格分类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现代诗词可以分为浪漫主义、现实主义、现代主义等风格流派，不同风格的诗歌在表现手法和审美追求上有所不同。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现代诗词可以分为抒情诗、叙事诗、哲理诗等类型，其中抒情诗占据主导地位。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现代诗词的分类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诗词鉴赏的基本方法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38" b="723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50" b="3575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掌握时代背景和社会环境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诗词作品往往是时代的产物，反映了当时的社会风貌和人民的生活状态。了解时代背景和社会环境，有助于更深入地理解诗词的主题和情感。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研究作者的生平和思想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通过了解作者的生活经历、思想观念、艺术追求等方面，可以更好地理解作者的创作背景和动机。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了解作者及时代背景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诗词中常常通过描绘自然景物和人文景观来营造意境，表达作者的情感和主题。通过分析这些景物和景观的描绘，可以感受诗词的意境之美。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诗词的意境往往蕴含着作者的情感和氛围。通过分析诗词中的情感词汇、修辞手法等，可以体会作者的情感和氛围，进而深入理解诗词的意境。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描绘自然景物和人文景观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体会情感和氛围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分析诗词的意境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0315" r="2031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诗词是作者情感的抒发，通过分析诗词中的情感词汇、表达方式等，可以理解作者的情感状态和变化。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优秀的诗词作品往往能够引起读者的情感共鸣。通过体会诗词中的情感，可以感受读者的情感共鸣，加深对诗词的理解和欣赏。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理解作者的情感表达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感受读者的情感共鸣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体会诗词的情感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品味诗词的语言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欣赏语言的音乐美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诗词的语言往往具有音乐美，包括押韵、平仄、节奏等方面。通过欣赏语言的音乐美，可以感受诗词的韵律之美。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体会语言的精炼和含蓄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诗词的语言往往精炼而含蓄，通过少量的文字表达丰富的意境和情感。体会语言的精炼和含蓄之美，可以加深对诗词的理解和欣赏。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https://d.book118.com/777136061101006042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2024-09-15T18:54:30.935</cp:lastPrinted>
  <dcterms:created xsi:type="dcterms:W3CDTF">2024-09-15T10:54:30Z</dcterms:created>
  <dcterms:modified xsi:type="dcterms:W3CDTF">2024-09-15T10:54:33Z</dcterms:modified>
</cp:coreProperties>
</file>