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2941D-F4CE-4C4F-883A-2C84A15F5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E06394-5A1C-4F20-98E3-A2DD4B9F7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39D0B4-A5CF-4106-88C0-403191ACF3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FBE558-B153-4351-98D8-5F2BED686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E8BFE7-F936-4121-A9FA-4A6528CE9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28B182-990F-4EBF-A042-158CE205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BD205C-DCC5-40FB-BA58-C7E6A20EC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D5C5F-67BF-40BE-BD29-76BB0889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6F41F-EF8B-4C07-B401-BEF4F5951F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E10E5C-7FB6-4600-81CB-BBDB03362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39120-F911-4644-897D-0CEDCE680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7140111046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心理健康疏导工作总结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心理健康疏导工作反思与展望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心理健康疏导工作旨在提高个体和群体的心理健康水平，预防心理问题和促进心理发展。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随着社会压力的增加和人们生活节奏的加快，心理健康问题日益突出，心理健康疏导工作的重要性也日益凸显。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心理健康疏导工作主要包括心理咨询、心理治疗、心理教育和心理危机干预等方面。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238" r="1923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4487" r="2448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采用个体咨询、团体辅导、家庭治疗等多种方法，根据具体情况选择合适的方式。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通过评估和反馈，了解工作效果，不断改进和完善工作方法，提高工作质量。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工作总结概述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心理健康疏导工作概况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637" r="1963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256" b="3256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646" r="18646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222" r="172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开展心理健康讲座和培训，提高公众对心理健康的认识和理解。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提供心理咨询和心理疏导服务，帮助有心理困扰的人们解决问题。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建立心理健康档案，对重点人群进行跟踪和干预。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开展心理健康研究，为心理健康工作提供科学依据。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51" r="18051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2919" b="1291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成功举办了多场心理健康讲座和培训，参与人数超过千人。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心理咨询和心理疏导服务得到了广泛好评，帮助许多人解决了心理问题。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建立了完善的心理健康档案，对重点人群进行了有效的跟踪和干预。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开展的心理健康研究获得了多项国家和省级奖项。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工作成果和亮点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部分公众对心理健康的认识不足，缺乏重视。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加大宣传力度，通过多种渠道普及心理健康知识。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心理咨询师资源不足，服务能力有限。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加强培训和引进人才，提高心理咨询师的专业水平和服务能力。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部分重点人群的跟踪和干预效果不明显。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加强与相关部门的合作，整合资源，形成合力，提高干预效果。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心理健康疏导案例分享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93" b="189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通过心理疏导，帮助学生缓解学习压力，提高自信心。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某中学学生小明因学习压力过大，出现焦虑、失眠等症状。经过心理疏导，调整学习方法和心态，逐渐恢复了健康。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案例一：学生心理健康疏导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通过心理疏导，帮助职场人士缓解工作压力，提高工作效率。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某公司职员小李因工作压力过大，出现抑郁、焦虑等症状。经过心理疏导，调整工作状态和心态，逐渐恢复了健康。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案例二：职场心理健康疏导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通过心理疏导，帮助家庭成员缓解家庭矛盾，促进家庭和谐。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某家庭因家庭成员之间存在矛盾，导致家庭关系紧张。经过心理疏导，家庭成员之间学会了有效沟通，家庭关系逐渐和谐。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50" r="234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案例三：家庭心理健康疏导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https://d.book118.com/777140111046006051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2024-09-24T07:25:58.830</cp:lastPrinted>
  <dcterms:created xsi:type="dcterms:W3CDTF">2024-09-23T23:25:58Z</dcterms:created>
  <dcterms:modified xsi:type="dcterms:W3CDTF">2024-09-23T23:26:01Z</dcterms:modified>
</cp:coreProperties>
</file>